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60"/>
  </p:normalViewPr>
  <p:slideViewPr>
    <p:cSldViewPr>
      <p:cViewPr>
        <p:scale>
          <a:sx n="100" d="100"/>
          <a:sy n="100" d="100"/>
        </p:scale>
        <p:origin x="-450" y="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64C8-8000-433F-857C-48FAC5D79F7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8313C7B-6667-4293-96CB-950322F6058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64C8-8000-433F-857C-48FAC5D79F7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3C7B-6667-4293-96CB-950322F60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64C8-8000-433F-857C-48FAC5D79F7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3C7B-6667-4293-96CB-950322F60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64C8-8000-433F-857C-48FAC5D79F7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3C7B-6667-4293-96CB-950322F60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64C8-8000-433F-857C-48FAC5D79F7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3C7B-6667-4293-96CB-950322F6058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64C8-8000-433F-857C-48FAC5D79F7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3C7B-6667-4293-96CB-950322F60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64C8-8000-433F-857C-48FAC5D79F7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3C7B-6667-4293-96CB-950322F60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64C8-8000-433F-857C-48FAC5D79F7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3C7B-6667-4293-96CB-950322F60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64C8-8000-433F-857C-48FAC5D79F7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3C7B-6667-4293-96CB-950322F60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64C8-8000-433F-857C-48FAC5D79F7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3C7B-6667-4293-96CB-950322F605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64C8-8000-433F-857C-48FAC5D79F7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3C7B-6667-4293-96CB-950322F605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3C164C8-8000-433F-857C-48FAC5D79F7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8313C7B-6667-4293-96CB-950322F605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Absolute Monarchies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62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Monarchies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Most countries with monarchies have them as constitutional monarchies.</a:t>
            </a:r>
          </a:p>
          <a:p>
            <a:r>
              <a:rPr lang="en-US" dirty="0" smtClean="0"/>
              <a:t>Only 5 countries in world have absolute monarchy</a:t>
            </a:r>
          </a:p>
          <a:p>
            <a:pPr lvl="1"/>
            <a:r>
              <a:rPr lang="en-US" dirty="0" smtClean="0"/>
              <a:t>Brunei</a:t>
            </a:r>
          </a:p>
          <a:p>
            <a:pPr lvl="1"/>
            <a:r>
              <a:rPr lang="en-US" dirty="0" smtClean="0"/>
              <a:t>Oman</a:t>
            </a:r>
          </a:p>
          <a:p>
            <a:pPr lvl="1"/>
            <a:r>
              <a:rPr lang="en-US" dirty="0" smtClean="0"/>
              <a:t>Swaziland</a:t>
            </a:r>
          </a:p>
          <a:p>
            <a:pPr lvl="1"/>
            <a:r>
              <a:rPr lang="en-US" dirty="0" smtClean="0"/>
              <a:t>Saudi Arabia</a:t>
            </a:r>
          </a:p>
          <a:p>
            <a:pPr lvl="1"/>
            <a:r>
              <a:rPr lang="en-US" dirty="0" smtClean="0"/>
              <a:t>Vatican City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0767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8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monarchies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4495799"/>
            <a:ext cx="8336872" cy="198120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Monarch has absolute control over his people.</a:t>
            </a:r>
          </a:p>
          <a:p>
            <a:r>
              <a:rPr lang="en-US" dirty="0" smtClean="0"/>
              <a:t>Absolute monarchs often hereditary</a:t>
            </a:r>
          </a:p>
          <a:p>
            <a:r>
              <a:rPr lang="en-US" dirty="0" smtClean="0"/>
              <a:t>Often have political groups that they can disband at will. 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162800" cy="31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8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Saudi Arabia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3688672" cy="4407408"/>
          </a:xfrm>
        </p:spPr>
        <p:txBody>
          <a:bodyPr>
            <a:normAutofit/>
          </a:bodyPr>
          <a:lstStyle/>
          <a:p>
            <a:r>
              <a:rPr lang="en-US" dirty="0" smtClean="0"/>
              <a:t>Executive Branch: Has a King’s Cabinet: 22 Minsters that he appoints</a:t>
            </a:r>
          </a:p>
          <a:p>
            <a:pPr lvl="1"/>
            <a:r>
              <a:rPr lang="en-US" dirty="0" smtClean="0"/>
              <a:t>In 2009 Secretary of Education was the first woman ever appointed.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1828800"/>
            <a:ext cx="503259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05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Saudi Arabia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Legislative Branch</a:t>
            </a:r>
            <a:r>
              <a:rPr lang="en-US" smtClean="0"/>
              <a:t>: </a:t>
            </a:r>
            <a:r>
              <a:rPr lang="en-US" smtClean="0"/>
              <a:t>Consultative </a:t>
            </a:r>
            <a:r>
              <a:rPr lang="en-US" dirty="0" smtClean="0"/>
              <a:t>Council</a:t>
            </a:r>
          </a:p>
          <a:p>
            <a:pPr lvl="1"/>
            <a:r>
              <a:rPr lang="en-US" dirty="0" smtClean="0"/>
              <a:t>appointed by King to advise the king</a:t>
            </a:r>
          </a:p>
          <a:p>
            <a:pPr lvl="1"/>
            <a:r>
              <a:rPr lang="en-US" dirty="0" smtClean="0"/>
              <a:t>150 members for 4 year renewable terms</a:t>
            </a:r>
          </a:p>
          <a:p>
            <a:pPr lvl="1"/>
            <a:r>
              <a:rPr lang="en-US" dirty="0" smtClean="0"/>
              <a:t>In 2003 Council announced intentions for 1/3 of Council to be elected, but no elections have taken place yet. </a:t>
            </a:r>
          </a:p>
          <a:p>
            <a:pPr lvl="1"/>
            <a:r>
              <a:rPr lang="en-US" dirty="0" smtClean="0"/>
              <a:t>2013 30 women were appointed to the council.</a:t>
            </a:r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11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3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Saudi Arabia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Judicial Branch: Supreme Council of Justice</a:t>
            </a:r>
          </a:p>
          <a:p>
            <a:pPr lvl="1"/>
            <a:r>
              <a:rPr lang="en-US" dirty="0" smtClean="0"/>
              <a:t>Use religious courts with justices appointed by the King. </a:t>
            </a:r>
          </a:p>
          <a:p>
            <a:pPr lvl="1"/>
            <a:r>
              <a:rPr lang="en-US" dirty="0" smtClean="0"/>
              <a:t>King acts as the highest court of appeal and has the power to pardon. </a:t>
            </a:r>
          </a:p>
          <a:p>
            <a:pPr lvl="1"/>
            <a:r>
              <a:rPr lang="en-US" dirty="0" smtClean="0"/>
              <a:t>Governed by Islamic Law</a:t>
            </a:r>
          </a:p>
          <a:p>
            <a:pPr lvl="2"/>
            <a:r>
              <a:rPr lang="en-US" dirty="0" smtClean="0"/>
              <a:t>What is this called?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11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2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47</TotalTime>
  <Words>181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Apothecary</vt:lpstr>
      <vt:lpstr>Absolute Monarchies</vt:lpstr>
      <vt:lpstr>Absolute Monarchies</vt:lpstr>
      <vt:lpstr>Absolute monarchies</vt:lpstr>
      <vt:lpstr>Example: Saudi Arabia </vt:lpstr>
      <vt:lpstr>Example: Saudi Arabia </vt:lpstr>
      <vt:lpstr>Example: Saudi Arabia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Absolute Monarchies</dc:title>
  <dc:creator>Allison Carlton</dc:creator>
  <cp:lastModifiedBy>MRS. Witvoet</cp:lastModifiedBy>
  <cp:revision>8</cp:revision>
  <dcterms:created xsi:type="dcterms:W3CDTF">2014-01-17T19:16:02Z</dcterms:created>
  <dcterms:modified xsi:type="dcterms:W3CDTF">2016-02-01T15:32:44Z</dcterms:modified>
</cp:coreProperties>
</file>