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3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8B76-B650-4350-BE99-27EF91F0D23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72DC-7688-428A-B787-3AA9E5E3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0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362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have we needed to change in our government?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11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1794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Sovereign Immunity-People from out of state or foreigners cannot sue a state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12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1804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Separate elections for president and vice president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What was used before?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13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1865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No more slavery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14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1868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Everyone regardless of race is guaranteed due process and equal protection under the law.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15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1870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Prohibits denials of suffrage based on “race, color, or previous condition of servitude”.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Who would be upset by this?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16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1913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Federal Government can collect Income Tax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17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Amendment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1913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Direct Election of Senators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What was used before this?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7854"/>
            <a:ext cx="3975688" cy="46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1919</a:t>
            </a:r>
          </a:p>
          <a:p>
            <a:pPr lvl="1"/>
            <a:r>
              <a:rPr lang="en-US" dirty="0" smtClean="0"/>
              <a:t>Alcohol Illegal (starts prohibition)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1920</a:t>
            </a:r>
          </a:p>
          <a:p>
            <a:pPr lvl="1"/>
            <a:r>
              <a:rPr lang="en-US" dirty="0" smtClean="0"/>
              <a:t>Women’s Right to Vote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250"/>
            <a:ext cx="4114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20th Amendment</a:t>
            </a:r>
          </a:p>
          <a:p>
            <a:pPr lvl="1"/>
            <a:r>
              <a:rPr lang="en-US" dirty="0" smtClean="0"/>
              <a:t>1933</a:t>
            </a:r>
          </a:p>
          <a:p>
            <a:pPr lvl="1"/>
            <a:r>
              <a:rPr lang="en-US" dirty="0" smtClean="0"/>
              <a:t>Terms for Congress start January 3</a:t>
            </a:r>
            <a:r>
              <a:rPr lang="en-US" baseline="30000" dirty="0" smtClean="0"/>
              <a:t>rd</a:t>
            </a:r>
            <a:r>
              <a:rPr lang="en-US" dirty="0" smtClean="0"/>
              <a:t>…President is January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1933</a:t>
            </a:r>
          </a:p>
          <a:p>
            <a:pPr lvl="1"/>
            <a:r>
              <a:rPr lang="en-US" dirty="0" smtClean="0"/>
              <a:t>Repeals Prohibition</a:t>
            </a:r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1951</a:t>
            </a:r>
          </a:p>
          <a:p>
            <a:pPr lvl="1"/>
            <a:r>
              <a:rPr lang="en-US" dirty="0" smtClean="0"/>
              <a:t>Limits the president to two terms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3970"/>
            <a:ext cx="4019550" cy="45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1961</a:t>
            </a:r>
          </a:p>
          <a:p>
            <a:pPr lvl="1"/>
            <a:r>
              <a:rPr lang="en-US" dirty="0" smtClean="0"/>
              <a:t>DC can vote in presidential elections</a:t>
            </a:r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1964</a:t>
            </a:r>
          </a:p>
          <a:p>
            <a:pPr lvl="1"/>
            <a:r>
              <a:rPr lang="en-US" dirty="0" smtClean="0"/>
              <a:t>No more poll taxes to vote</a:t>
            </a:r>
          </a:p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1967</a:t>
            </a:r>
          </a:p>
          <a:p>
            <a:pPr lvl="1"/>
            <a:r>
              <a:rPr lang="en-US" dirty="0" smtClean="0"/>
              <a:t>The VP takes over if the president dies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Other 17…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1971</a:t>
            </a:r>
          </a:p>
          <a:p>
            <a:pPr lvl="1"/>
            <a:r>
              <a:rPr lang="en-US" dirty="0" smtClean="0"/>
              <a:t>Voting at 18!</a:t>
            </a:r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1992</a:t>
            </a:r>
          </a:p>
          <a:p>
            <a:pPr lvl="1"/>
            <a:r>
              <a:rPr lang="en-US" dirty="0" smtClean="0"/>
              <a:t>Pay raises for Congress can’t take effect until next term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236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Other 17….</vt:lpstr>
      <vt:lpstr>The Other 17…</vt:lpstr>
      <vt:lpstr>The Other 17…</vt:lpstr>
      <vt:lpstr>The Other 17…</vt:lpstr>
      <vt:lpstr>The Other 17….</vt:lpstr>
      <vt:lpstr>The Other 17…</vt:lpstr>
      <vt:lpstr>The Other 17…</vt:lpstr>
      <vt:lpstr>The Other 17…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Carlton</dc:creator>
  <cp:lastModifiedBy>MRS. Witvoet</cp:lastModifiedBy>
  <cp:revision>10</cp:revision>
  <dcterms:created xsi:type="dcterms:W3CDTF">2013-10-25T13:16:45Z</dcterms:created>
  <dcterms:modified xsi:type="dcterms:W3CDTF">2014-12-03T18:55:53Z</dcterms:modified>
</cp:coreProperties>
</file>