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6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36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8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63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7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0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3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4EF1-C029-429B-B9B1-5535890D1E5D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C064-C7AF-455B-9C30-1779D01E0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Government that Failed</a:t>
            </a:r>
            <a:br>
              <a:rPr lang="en-US" dirty="0" smtClean="0"/>
            </a:br>
            <a:r>
              <a:rPr lang="en-US" dirty="0" smtClean="0"/>
              <a:t>The Articles of Confederation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1776-1787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3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Some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Established Northwest Ordinance of 1787.</a:t>
            </a:r>
          </a:p>
          <a:p>
            <a:pPr lvl="1"/>
            <a:r>
              <a:rPr lang="en-US" dirty="0" smtClean="0"/>
              <a:t>Encouraged development of Great Lakes region.</a:t>
            </a:r>
          </a:p>
          <a:p>
            <a:r>
              <a:rPr lang="en-US" dirty="0" smtClean="0"/>
              <a:t>Gave tips on what to avoid in Constitution.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338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44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Phrase to Remember!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The Articles of Confederation sucked because the feds were too weak!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5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Federalism?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Split between national and state/local government.</a:t>
            </a:r>
          </a:p>
          <a:p>
            <a:r>
              <a:rPr lang="en-US" dirty="0" smtClean="0"/>
              <a:t>Needs to have at least two layers of government.</a:t>
            </a:r>
          </a:p>
          <a:p>
            <a:r>
              <a:rPr lang="en-US" dirty="0" smtClean="0"/>
              <a:t>Also have a </a:t>
            </a:r>
            <a:r>
              <a:rPr lang="en-US" dirty="0" err="1" smtClean="0"/>
              <a:t>confederal</a:t>
            </a:r>
            <a:r>
              <a:rPr lang="en-US" dirty="0" smtClean="0"/>
              <a:t> system and a unitary system.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343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4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Federalism?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Federalism</a:t>
            </a:r>
          </a:p>
          <a:p>
            <a:pPr lvl="1"/>
            <a:r>
              <a:rPr lang="en-US" dirty="0" smtClean="0"/>
              <a:t>Strong central government with smaller </a:t>
            </a:r>
            <a:r>
              <a:rPr lang="en-US" dirty="0" err="1" smtClean="0"/>
              <a:t>subgovernments</a:t>
            </a:r>
            <a:r>
              <a:rPr lang="en-US" dirty="0" smtClean="0"/>
              <a:t> that make lesser decisions.</a:t>
            </a:r>
            <a:endParaRPr lang="en-US" dirty="0"/>
          </a:p>
          <a:p>
            <a:pPr lvl="1"/>
            <a:r>
              <a:rPr lang="en-US" dirty="0" smtClean="0"/>
              <a:t>What states would want this?</a:t>
            </a:r>
          </a:p>
          <a:p>
            <a:r>
              <a:rPr lang="en-US" dirty="0" smtClean="0"/>
              <a:t>Unitary</a:t>
            </a:r>
          </a:p>
          <a:p>
            <a:pPr lvl="1"/>
            <a:r>
              <a:rPr lang="en-US" dirty="0" smtClean="0"/>
              <a:t>A strong central government where all of the power resides.</a:t>
            </a:r>
          </a:p>
          <a:p>
            <a:pPr lvl="1"/>
            <a:r>
              <a:rPr lang="en-US" dirty="0" smtClean="0"/>
              <a:t>What states would have this?</a:t>
            </a:r>
          </a:p>
          <a:p>
            <a:r>
              <a:rPr lang="en-US" dirty="0" err="1" smtClean="0"/>
              <a:t>Confederal</a:t>
            </a:r>
            <a:endParaRPr lang="en-US" dirty="0" smtClean="0"/>
          </a:p>
          <a:p>
            <a:pPr lvl="1"/>
            <a:r>
              <a:rPr lang="en-US" dirty="0" err="1" smtClean="0"/>
              <a:t>Subgovernments</a:t>
            </a:r>
            <a:r>
              <a:rPr lang="en-US" dirty="0" smtClean="0"/>
              <a:t> have the most power.</a:t>
            </a:r>
          </a:p>
          <a:p>
            <a:pPr lvl="1"/>
            <a:r>
              <a:rPr lang="en-US" dirty="0" smtClean="0"/>
              <a:t>Central government is weaker like under Articles of Confederation.</a:t>
            </a:r>
          </a:p>
          <a:p>
            <a:pPr lvl="1"/>
            <a:r>
              <a:rPr lang="en-US" dirty="0" smtClean="0"/>
              <a:t>Any modern day examples?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78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Strong State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Established a government dominated by states. </a:t>
            </a:r>
          </a:p>
          <a:p>
            <a:r>
              <a:rPr lang="en-US" dirty="0" smtClean="0"/>
              <a:t>Established 1781 two years before the Revolutionary War finished.</a:t>
            </a:r>
          </a:p>
          <a:p>
            <a:r>
              <a:rPr lang="en-US" dirty="0" smtClean="0"/>
              <a:t>A “league of friendship and perpetual union between states”</a:t>
            </a:r>
          </a:p>
          <a:p>
            <a:r>
              <a:rPr lang="en-US" dirty="0" smtClean="0"/>
              <a:t>Why would they not want a strong national government?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91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14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Power of 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unicameral house.</a:t>
            </a:r>
          </a:p>
          <a:p>
            <a:r>
              <a:rPr lang="en-US" dirty="0" smtClean="0"/>
              <a:t>Each state had only one vote</a:t>
            </a:r>
          </a:p>
          <a:p>
            <a:r>
              <a:rPr lang="en-US" dirty="0" smtClean="0"/>
              <a:t>No president and no national court.</a:t>
            </a:r>
          </a:p>
          <a:p>
            <a:r>
              <a:rPr lang="en-US" dirty="0" smtClean="0"/>
              <a:t>Powers of national legislature limited. </a:t>
            </a:r>
          </a:p>
          <a:p>
            <a:r>
              <a:rPr lang="en-US" dirty="0" smtClean="0"/>
              <a:t>Most authority held in state legislatures.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72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Weaknesses of the 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Had few powers outside of maintaining an army and navy.</a:t>
            </a:r>
          </a:p>
          <a:p>
            <a:r>
              <a:rPr lang="en-US" dirty="0" smtClean="0"/>
              <a:t>Had to request money from states-no power to tax.</a:t>
            </a:r>
          </a:p>
          <a:p>
            <a:r>
              <a:rPr lang="en-US" dirty="0" smtClean="0"/>
              <a:t>States often refused to send money.</a:t>
            </a:r>
          </a:p>
          <a:p>
            <a:r>
              <a:rPr lang="en-US" dirty="0" smtClean="0"/>
              <a:t>Could not regulate commerce.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00200"/>
            <a:ext cx="4095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3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Economic Turmoil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Postwar depression left many farmers unable to pay debts. </a:t>
            </a:r>
          </a:p>
          <a:p>
            <a:r>
              <a:rPr lang="en-US" dirty="0" smtClean="0"/>
              <a:t>Some states printed tons of money and passed “force acts” that required creditors to accept worthless money. </a:t>
            </a:r>
          </a:p>
          <a:p>
            <a:r>
              <a:rPr lang="en-US" dirty="0" smtClean="0"/>
              <a:t>States printed their own money.</a:t>
            </a:r>
          </a:p>
          <a:p>
            <a:r>
              <a:rPr lang="en-US" dirty="0" smtClean="0"/>
              <a:t>Had tariffs between states.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529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47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Shay’s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Small band of farmers in Massachusetts rebelled at losing land to creditors. </a:t>
            </a:r>
          </a:p>
          <a:p>
            <a:r>
              <a:rPr lang="en-US" dirty="0" smtClean="0"/>
              <a:t>Led by Daniel Shay</a:t>
            </a:r>
          </a:p>
          <a:p>
            <a:r>
              <a:rPr lang="en-US" dirty="0" smtClean="0"/>
              <a:t>Congress and state could not raise army to stop rebellions.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71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324</Words>
  <Application>Microsoft Office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Government that Failed The Articles of Confederation</vt:lpstr>
      <vt:lpstr>The Phrase to Remember!</vt:lpstr>
      <vt:lpstr>What is Federalism?</vt:lpstr>
      <vt:lpstr>What is Federalism?</vt:lpstr>
      <vt:lpstr>Strong State Governments</vt:lpstr>
      <vt:lpstr>Power of the Articles</vt:lpstr>
      <vt:lpstr>Weaknesses of the Articles</vt:lpstr>
      <vt:lpstr>Economic Turmoil</vt:lpstr>
      <vt:lpstr>Shay’s Rebellion</vt:lpstr>
      <vt:lpstr>Some Strengths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Articles of Confederation</dc:title>
  <dc:creator>Allison</dc:creator>
  <cp:lastModifiedBy>Allison Carlton</cp:lastModifiedBy>
  <cp:revision>9</cp:revision>
  <dcterms:created xsi:type="dcterms:W3CDTF">2012-11-11T14:28:59Z</dcterms:created>
  <dcterms:modified xsi:type="dcterms:W3CDTF">2013-09-18T12:47:05Z</dcterms:modified>
</cp:coreProperties>
</file>