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9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0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8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0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8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6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5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0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F6FEC-63BB-40D3-88CE-68F90CA93CED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B362-B02E-4556-924F-31275F56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7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Democratic 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to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8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10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Democratic Republic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Democratic Republic</dc:title>
  <dc:creator>Allison Carlton</dc:creator>
  <cp:lastModifiedBy>Allison Carlton</cp:lastModifiedBy>
  <cp:revision>2</cp:revision>
  <dcterms:created xsi:type="dcterms:W3CDTF">2014-04-08T16:51:45Z</dcterms:created>
  <dcterms:modified xsi:type="dcterms:W3CDTF">2014-04-14T19:45:28Z</dcterms:modified>
</cp:coreProperties>
</file>