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8" r:id="rId7"/>
    <p:sldId id="267" r:id="rId8"/>
    <p:sldId id="261" r:id="rId9"/>
    <p:sldId id="262" r:id="rId10"/>
    <p:sldId id="263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F686BB9-97A0-473B-AAD0-42BCE3E7C107}" type="datetimeFigureOut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5B2B7F6-6A9F-4BB5-B618-D67D5A5A1297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Beliefs and Origins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Communist Conflicts and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Competition between US and USSR</a:t>
            </a:r>
          </a:p>
          <a:p>
            <a:r>
              <a:rPr lang="en-US" dirty="0" smtClean="0"/>
              <a:t>Had weapons buildup</a:t>
            </a:r>
          </a:p>
          <a:p>
            <a:pPr lvl="1"/>
            <a:r>
              <a:rPr lang="en-US" dirty="0" smtClean="0"/>
              <a:t>Became “mutually assured destruction”</a:t>
            </a:r>
          </a:p>
          <a:p>
            <a:pPr lvl="1"/>
            <a:r>
              <a:rPr lang="en-US" dirty="0" smtClean="0"/>
              <a:t>Attack drills in schools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37592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Communist Conflicts and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Marshall Plan</a:t>
            </a:r>
          </a:p>
          <a:p>
            <a:r>
              <a:rPr lang="en-US" dirty="0" smtClean="0"/>
              <a:t>Help countries to stop spread of communism</a:t>
            </a:r>
          </a:p>
          <a:p>
            <a:r>
              <a:rPr lang="en-US" dirty="0" smtClean="0"/>
              <a:t>Led to “containment theory”</a:t>
            </a:r>
          </a:p>
          <a:p>
            <a:pPr lvl="1"/>
            <a:r>
              <a:rPr lang="en-US" dirty="0" smtClean="0"/>
              <a:t>Vietnam and Korean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667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History is a history of class struggle between rich and poor</a:t>
            </a:r>
          </a:p>
          <a:p>
            <a:pPr fontAlgn="base"/>
            <a:r>
              <a:rPr lang="en-US" dirty="0"/>
              <a:t>Capitalism leads to two classes, the </a:t>
            </a:r>
            <a:r>
              <a:rPr lang="en-US" dirty="0" err="1"/>
              <a:t>bourgeosie</a:t>
            </a:r>
            <a:r>
              <a:rPr lang="en-US" dirty="0"/>
              <a:t> and the </a:t>
            </a:r>
            <a:r>
              <a:rPr lang="en-US" smtClean="0"/>
              <a:t>proletariat.</a:t>
            </a:r>
          </a:p>
          <a:p>
            <a:pPr fontAlgn="base"/>
            <a:r>
              <a:rPr lang="en-US" smtClean="0"/>
              <a:t>Trend </a:t>
            </a:r>
            <a:r>
              <a:rPr lang="en-US" dirty="0"/>
              <a:t>- Capitalists gain wealth while workers sent deeper into poverty</a:t>
            </a:r>
          </a:p>
          <a:p>
            <a:pPr fontAlgn="base"/>
            <a:r>
              <a:rPr lang="en-US" dirty="0"/>
              <a:t>Violent revolution inevitable -- Workers have nothing to lose</a:t>
            </a:r>
          </a:p>
          <a:p>
            <a:pPr fontAlgn="base"/>
            <a:r>
              <a:rPr lang="en-US" dirty="0"/>
              <a:t>“Dictatorship of Proletariat” = Period where people are educated to work cooperatively</a:t>
            </a:r>
          </a:p>
          <a:p>
            <a:pPr fontAlgn="base"/>
            <a:r>
              <a:rPr lang="en-US" dirty="0"/>
              <a:t>Eventually government disappears. . .</a:t>
            </a:r>
          </a:p>
          <a:p>
            <a:pPr fontAlgn="base"/>
            <a:r>
              <a:rPr lang="en-US" dirty="0"/>
              <a:t>Classless society = Communism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50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8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Marxism vs. Authoritarian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Government never disappeared in Russia or China</a:t>
            </a:r>
          </a:p>
          <a:p>
            <a:pPr fontAlgn="base"/>
            <a:r>
              <a:rPr lang="en-US" dirty="0"/>
              <a:t>Believed in basic human rights – people give voluntarily (AFTER dictatorship of proletariat)</a:t>
            </a:r>
          </a:p>
          <a:p>
            <a:pPr fontAlgn="base"/>
            <a:r>
              <a:rPr lang="en-US" dirty="0"/>
              <a:t>Classless society – all equal / Never happened in USSR or China which had privileged elites running govt.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71" y="1752600"/>
            <a:ext cx="35528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Communist Manifesto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Karl Marx and Frederic Engles-1848-German authors</a:t>
            </a:r>
          </a:p>
          <a:p>
            <a:r>
              <a:rPr lang="en-US" dirty="0" smtClean="0"/>
              <a:t>Came as response to Industrial Revolution and capitalism it brought.</a:t>
            </a:r>
          </a:p>
          <a:p>
            <a:pPr lvl="1"/>
            <a:r>
              <a:rPr lang="en-US" dirty="0" smtClean="0"/>
              <a:t>Why would this be?</a:t>
            </a:r>
          </a:p>
          <a:p>
            <a:r>
              <a:rPr lang="en-US" dirty="0" smtClean="0"/>
              <a:t>Called for “Workers of the world to unite and overthrow the world of the rich”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56616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8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Communist Manifesto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Saw entire history as struggles between the “have </a:t>
            </a:r>
            <a:r>
              <a:rPr lang="en-US" dirty="0" err="1" smtClean="0"/>
              <a:t>nots</a:t>
            </a:r>
            <a:r>
              <a:rPr lang="en-US" dirty="0" smtClean="0"/>
              <a:t>” (proletariat) and the “haves” (bourgeoisie)</a:t>
            </a:r>
          </a:p>
          <a:p>
            <a:r>
              <a:rPr lang="en-US" dirty="0" smtClean="0"/>
              <a:t>Employers benefitting from work of laborers-workers not seeing any benefits.</a:t>
            </a:r>
          </a:p>
          <a:p>
            <a:r>
              <a:rPr lang="en-US" dirty="0" smtClean="0"/>
              <a:t>Rich getting richer while poor get poorer.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66888"/>
            <a:ext cx="35052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2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Communist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Revolution needs to come</a:t>
            </a:r>
          </a:p>
          <a:p>
            <a:r>
              <a:rPr lang="en-US" dirty="0" smtClean="0"/>
              <a:t>Proletariat will overthrow bourgeoisie</a:t>
            </a:r>
          </a:p>
          <a:p>
            <a:r>
              <a:rPr lang="en-US" dirty="0" smtClean="0"/>
              <a:t>Wealth redistributed</a:t>
            </a:r>
          </a:p>
          <a:p>
            <a:r>
              <a:rPr lang="en-US" dirty="0" smtClean="0"/>
              <a:t>Classes and private property would no longer exist</a:t>
            </a:r>
          </a:p>
          <a:p>
            <a:r>
              <a:rPr lang="en-US" dirty="0" smtClean="0"/>
              <a:t>Goal-To Make Everyone Equal so that no conflicts would exist. (Gov’t not needed)</a:t>
            </a:r>
          </a:p>
          <a:p>
            <a:pPr lvl="1"/>
            <a:r>
              <a:rPr lang="en-US" dirty="0" smtClean="0"/>
              <a:t>Why is this a problem?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657600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6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Socialism vs.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Communism (Authoritarianism)</a:t>
            </a:r>
          </a:p>
          <a:p>
            <a:pPr lvl="1"/>
            <a:r>
              <a:rPr lang="en-US" dirty="0" smtClean="0"/>
              <a:t>Gov’t owns all of economy-no private property</a:t>
            </a:r>
          </a:p>
          <a:p>
            <a:pPr lvl="1"/>
            <a:r>
              <a:rPr lang="en-US" dirty="0" smtClean="0"/>
              <a:t>Violent Revolution</a:t>
            </a:r>
          </a:p>
          <a:p>
            <a:pPr lvl="1"/>
            <a:r>
              <a:rPr lang="en-US" dirty="0" smtClean="0"/>
              <a:t>No human rights</a:t>
            </a:r>
          </a:p>
          <a:p>
            <a:pPr lvl="1"/>
            <a:r>
              <a:rPr lang="en-US" dirty="0" smtClean="0"/>
              <a:t>No elections</a:t>
            </a:r>
          </a:p>
          <a:p>
            <a:pPr lvl="1"/>
            <a:r>
              <a:rPr lang="en-US" dirty="0" smtClean="0"/>
              <a:t>USSR or China under Mao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62298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88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Socialism vs.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Socialism (democratic)</a:t>
            </a:r>
          </a:p>
          <a:p>
            <a:pPr lvl="1"/>
            <a:r>
              <a:rPr lang="en-US" dirty="0" smtClean="0"/>
              <a:t>Gov’t owns part of economy-private property is allowed</a:t>
            </a:r>
          </a:p>
          <a:p>
            <a:pPr lvl="1"/>
            <a:r>
              <a:rPr lang="en-US" dirty="0" smtClean="0"/>
              <a:t>No need for violent revolution</a:t>
            </a:r>
          </a:p>
          <a:p>
            <a:pPr lvl="1"/>
            <a:r>
              <a:rPr lang="en-US" dirty="0" smtClean="0"/>
              <a:t>Human Rights and Liberties guaranteed</a:t>
            </a:r>
          </a:p>
          <a:p>
            <a:pPr lvl="1"/>
            <a:r>
              <a:rPr lang="en-US" dirty="0" smtClean="0"/>
              <a:t>Elections for leaders</a:t>
            </a:r>
          </a:p>
          <a:p>
            <a:pPr lvl="1"/>
            <a:r>
              <a:rPr lang="en-US" dirty="0" smtClean="0"/>
              <a:t>Norway, Sweden, Finland, France (many European countries)</a:t>
            </a:r>
          </a:p>
          <a:p>
            <a:pPr lvl="1"/>
            <a:r>
              <a:rPr lang="en-US" dirty="0" smtClean="0"/>
              <a:t>Higher taxes, more gov’t services, free health care, free higher education, Extensive welfare if no job</a:t>
            </a:r>
          </a:p>
          <a:p>
            <a:pPr lvl="1"/>
            <a:r>
              <a:rPr lang="en-US" dirty="0" smtClean="0"/>
              <a:t>It’s a </a:t>
            </a:r>
            <a:r>
              <a:rPr lang="en-US" b="1" dirty="0" smtClean="0"/>
              <a:t>spectrum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05" y="1752600"/>
            <a:ext cx="362037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3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1917 Russian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Overthrew czar and family</a:t>
            </a:r>
          </a:p>
          <a:p>
            <a:r>
              <a:rPr lang="en-US" dirty="0" smtClean="0"/>
              <a:t>USSR-Union of Soviet Socialist Republics</a:t>
            </a:r>
          </a:p>
          <a:p>
            <a:r>
              <a:rPr lang="en-US" b="1" dirty="0" smtClean="0"/>
              <a:t>Communism is philosophy-not a government-needs government to carry out communism</a:t>
            </a:r>
          </a:p>
          <a:p>
            <a:pPr lvl="1"/>
            <a:r>
              <a:rPr lang="en-US" b="1" dirty="0" smtClean="0"/>
              <a:t>How could this be a problem?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3810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Communist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Entered into Cold War between USSR and US 1945-1991</a:t>
            </a:r>
          </a:p>
          <a:p>
            <a:r>
              <a:rPr lang="en-US" dirty="0" smtClean="0"/>
              <a:t>USSR discouraged religion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“One nation under God” added to Pledge of Allegiance. </a:t>
            </a:r>
            <a:endParaRPr lang="en-US" dirty="0"/>
          </a:p>
          <a:p>
            <a:r>
              <a:rPr lang="en-US" dirty="0" smtClean="0"/>
              <a:t>Also brought McCarthyism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33528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2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255</TotalTime>
  <Words>444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Autumn</vt:lpstr>
      <vt:lpstr>Communism</vt:lpstr>
      <vt:lpstr>The Communist Manifesto</vt:lpstr>
      <vt:lpstr>Communist Manifesto</vt:lpstr>
      <vt:lpstr>PowerPoint Presentation</vt:lpstr>
      <vt:lpstr>Communist Revolution</vt:lpstr>
      <vt:lpstr>Socialism vs. Communism</vt:lpstr>
      <vt:lpstr>Socialism vs. Communism</vt:lpstr>
      <vt:lpstr>1917 Russian Revolution</vt:lpstr>
      <vt:lpstr>Communist Conflicts</vt:lpstr>
      <vt:lpstr>Communist Conflicts and Cold War</vt:lpstr>
      <vt:lpstr>Communist Conflicts and Cold War</vt:lpstr>
      <vt:lpstr>Main Points</vt:lpstr>
      <vt:lpstr>Marxism vs. Authoritarian Communism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Communism</dc:title>
  <dc:creator>Allison</dc:creator>
  <cp:lastModifiedBy>Allison Carlton</cp:lastModifiedBy>
  <cp:revision>16</cp:revision>
  <dcterms:created xsi:type="dcterms:W3CDTF">2013-01-05T14:07:39Z</dcterms:created>
  <dcterms:modified xsi:type="dcterms:W3CDTF">2014-02-17T19:14:44Z</dcterms:modified>
</cp:coreProperties>
</file>