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6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5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8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168C-1F4B-442E-BAE8-5A936A0301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C31D-EE02-4803-A880-0F18B58C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2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Parliament vs. Presidential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Mini-Unit 1</a:t>
            </a:r>
          </a:p>
          <a:p>
            <a:r>
              <a:rPr lang="en-US" dirty="0" smtClean="0"/>
              <a:t>Government Systems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7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Presidential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President elected every 4 years by electoral college</a:t>
            </a:r>
          </a:p>
          <a:p>
            <a:r>
              <a:rPr lang="en-US" dirty="0" smtClean="0"/>
              <a:t>Based on popular vote</a:t>
            </a:r>
          </a:p>
          <a:p>
            <a:r>
              <a:rPr lang="en-US" dirty="0" smtClean="0"/>
              <a:t>Elected as president (separate from Congress)</a:t>
            </a:r>
          </a:p>
          <a:p>
            <a:r>
              <a:rPr lang="en-US" dirty="0" smtClean="0"/>
              <a:t>Could have gridlock in Congress</a:t>
            </a:r>
          </a:p>
          <a:p>
            <a:pPr lvl="1"/>
            <a:r>
              <a:rPr lang="en-US" dirty="0" smtClean="0"/>
              <a:t>Why?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1624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17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Presidential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Cabinet members usually not from Congress.</a:t>
            </a:r>
          </a:p>
          <a:p>
            <a:r>
              <a:rPr lang="en-US" dirty="0" smtClean="0"/>
              <a:t>Expertise in policy area gets them appointed to Cabinet.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76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Parliamentary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Serves only as long as she/he remains leader of majority party.</a:t>
            </a:r>
          </a:p>
          <a:p>
            <a:r>
              <a:rPr lang="en-US" dirty="0" smtClean="0"/>
              <a:t>Elected as member of Parliament.</a:t>
            </a:r>
          </a:p>
          <a:p>
            <a:r>
              <a:rPr lang="en-US" dirty="0" smtClean="0"/>
              <a:t>Has great chance of getting programs passed in parliament without gridlock.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3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Parliamentary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Cabinet members are always MPs and leaders of majority party.</a:t>
            </a:r>
          </a:p>
          <a:p>
            <a:r>
              <a:rPr lang="en-US" dirty="0" smtClean="0"/>
              <a:t>Cabinet members not experts in policy</a:t>
            </a:r>
          </a:p>
          <a:p>
            <a:pPr lvl="1"/>
            <a:r>
              <a:rPr lang="en-US" dirty="0" smtClean="0"/>
              <a:t>This is a job of the bureaucracy.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04010"/>
            <a:ext cx="4114800" cy="4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5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Showdown -Elections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Parliament-Elections take place every 5 years  and all members of parliament face re-election.</a:t>
            </a:r>
          </a:p>
          <a:p>
            <a:r>
              <a:rPr lang="en-US" dirty="0" smtClean="0"/>
              <a:t>Presidential-Elections take place at a set point every 4 years and not all members of Congress face reelection.</a:t>
            </a:r>
          </a:p>
          <a:p>
            <a:r>
              <a:rPr lang="en-US" dirty="0" smtClean="0"/>
              <a:t>What are the plusses and minuses of each?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7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Showdown-Party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Parliamentary-Prime Minister part of majority party so very cohesive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Presidential-President elected separately so could have gridlock.</a:t>
            </a:r>
          </a:p>
          <a:p>
            <a:r>
              <a:rPr lang="en-US" dirty="0" smtClean="0"/>
              <a:t>Plusses and minuses of both?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0200"/>
            <a:ext cx="42862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2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Showdown-Out of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Parliamentary-If Parliament not content with PM-can vote him down before end of term with a “vote of no confidence”</a:t>
            </a:r>
          </a:p>
          <a:p>
            <a:r>
              <a:rPr lang="en-US" dirty="0" smtClean="0"/>
              <a:t> Presidential-If legislature upset with president, need to wait 4 years until next election.</a:t>
            </a:r>
          </a:p>
          <a:p>
            <a:r>
              <a:rPr lang="en-US" dirty="0" smtClean="0"/>
              <a:t>Plusses and minuses of both?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45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Showdown-Term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Parliamentary-Prime minister can stay in power for as long as party has majority and wants him/her in office.</a:t>
            </a:r>
          </a:p>
          <a:p>
            <a:r>
              <a:rPr lang="en-US" dirty="0" smtClean="0"/>
              <a:t>Presidential-President limited to two four-year terms.</a:t>
            </a:r>
          </a:p>
          <a:p>
            <a:r>
              <a:rPr lang="en-US" dirty="0" smtClean="0"/>
              <a:t>Plusses and minuses of each?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624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53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270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Parliament vs. Presidential Systems</vt:lpstr>
      <vt:lpstr>Presidential System</vt:lpstr>
      <vt:lpstr>Presidential System</vt:lpstr>
      <vt:lpstr>Parliamentary Systems</vt:lpstr>
      <vt:lpstr>Parliamentary Systems</vt:lpstr>
      <vt:lpstr>Showdown -Elections</vt:lpstr>
      <vt:lpstr>Showdown-Party Membership</vt:lpstr>
      <vt:lpstr>Showdown-Out of Office</vt:lpstr>
      <vt:lpstr>Showdown-Term Limits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 vs. Presidential Systems</dc:title>
  <dc:creator>Allison</dc:creator>
  <cp:lastModifiedBy>Allison Carlton</cp:lastModifiedBy>
  <cp:revision>10</cp:revision>
  <dcterms:created xsi:type="dcterms:W3CDTF">2013-02-10T21:33:43Z</dcterms:created>
  <dcterms:modified xsi:type="dcterms:W3CDTF">2014-01-08T16:31:10Z</dcterms:modified>
</cp:coreProperties>
</file>