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0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9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2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4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3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3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87E7-82DF-4353-9C44-3C290CEA932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2826-56EA-4124-8376-D4853775C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6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These are your Rights!!</a:t>
            </a:r>
          </a:p>
          <a:p>
            <a:r>
              <a:rPr lang="en-US" dirty="0" smtClean="0"/>
              <a:t>1789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Big One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Freedom of press, speech, assembly, petition, and religion</a:t>
            </a:r>
          </a:p>
          <a:p>
            <a:pPr lvl="1"/>
            <a:r>
              <a:rPr lang="en-US" dirty="0" smtClean="0"/>
              <a:t>Religion-establishment clause (Separation of church and state)</a:t>
            </a:r>
          </a:p>
          <a:p>
            <a:pPr lvl="1"/>
            <a:r>
              <a:rPr lang="en-US" dirty="0" smtClean="0"/>
              <a:t>Religion-free exercise clause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34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9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Bear Arms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Quartering Soldiers Not Allowed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Protection against search and seizure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002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0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“Plead the 5</a:t>
            </a:r>
            <a:r>
              <a:rPr lang="en-US" baseline="30000" dirty="0" smtClean="0"/>
              <a:t>th</a:t>
            </a:r>
            <a:r>
              <a:rPr lang="en-US" dirty="0" smtClean="0"/>
              <a:t>” (Cannot incriminate yourself)</a:t>
            </a:r>
          </a:p>
          <a:p>
            <a:pPr lvl="1"/>
            <a:r>
              <a:rPr lang="en-US" dirty="0" smtClean="0"/>
              <a:t>Due Process-State must respect all legal rights owed to a person</a:t>
            </a:r>
          </a:p>
          <a:p>
            <a:pPr lvl="1"/>
            <a:r>
              <a:rPr lang="en-US" dirty="0" smtClean="0"/>
              <a:t>Double Jeopardy-Cannot be tried for the same crime twice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19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9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fair and speedy public trial</a:t>
            </a:r>
          </a:p>
          <a:p>
            <a:pPr lvl="1"/>
            <a:r>
              <a:rPr lang="en-US" dirty="0" smtClean="0"/>
              <a:t>Right to an attorney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trial by jury</a:t>
            </a:r>
          </a:p>
          <a:p>
            <a:r>
              <a:rPr lang="en-US" dirty="0" smtClean="0"/>
              <a:t>Miranda Rights</a:t>
            </a:r>
          </a:p>
          <a:p>
            <a:pPr lvl="1"/>
            <a:r>
              <a:rPr lang="en-US" dirty="0" smtClean="0"/>
              <a:t>Must be made aware of your rights when arrested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038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9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Protection Against Cruel and Unusual Punishment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Implied rights-rights can’t be denied that aren’t in the Constitution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Anything not in the Constitution is left up to the states</a:t>
            </a:r>
            <a:endParaRPr lang="en-US" dirty="0"/>
          </a:p>
          <a:p>
            <a:pPr lvl="1"/>
            <a:r>
              <a:rPr lang="en-US" dirty="0" smtClean="0"/>
              <a:t>Any examples?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1243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5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173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Bill of Rights</vt:lpstr>
      <vt:lpstr>The Big One </vt:lpstr>
      <vt:lpstr>The Bill of Rights</vt:lpstr>
      <vt:lpstr>The Bill of Rights</vt:lpstr>
      <vt:lpstr>The Bill of Rights</vt:lpstr>
      <vt:lpstr>The Bill of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Carlton</dc:creator>
  <cp:lastModifiedBy>MRS. Witvoet</cp:lastModifiedBy>
  <cp:revision>11</cp:revision>
  <dcterms:created xsi:type="dcterms:W3CDTF">2013-10-25T11:44:08Z</dcterms:created>
  <dcterms:modified xsi:type="dcterms:W3CDTF">2014-11-25T17:43:44Z</dcterms:modified>
</cp:coreProperties>
</file>