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6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0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6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8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3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8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8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9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5DF7-D879-43B3-98A0-5446D7A59656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1C5E-15EF-4E9E-9B53-81DCE00C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Section 1</a:t>
            </a:r>
          </a:p>
          <a:p>
            <a:pPr lvl="1"/>
            <a:r>
              <a:rPr lang="en-US" sz="2000" dirty="0" smtClean="0"/>
              <a:t>Congress shall consist of a Senate and a House of Representatives.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Connecticut Compromise</a:t>
            </a:r>
          </a:p>
          <a:p>
            <a:pPr lvl="1"/>
            <a:r>
              <a:rPr lang="en-US" sz="2000" dirty="0" smtClean="0"/>
              <a:t>New Jersey Plan-Same amount of reps per state.</a:t>
            </a:r>
          </a:p>
          <a:p>
            <a:pPr lvl="1"/>
            <a:r>
              <a:rPr lang="en-US" sz="2000" dirty="0" smtClean="0"/>
              <a:t>Virginia Plan-Reps based on population.</a:t>
            </a:r>
          </a:p>
          <a:p>
            <a:pPr lvl="1"/>
            <a:r>
              <a:rPr lang="en-US" sz="2000" dirty="0" smtClean="0"/>
              <a:t>Compromise is House and Senate</a:t>
            </a:r>
            <a:r>
              <a:rPr lang="en-US" sz="2000" dirty="0"/>
              <a:t> </a:t>
            </a:r>
            <a:r>
              <a:rPr lang="en-US" sz="2000" dirty="0" smtClean="0"/>
              <a:t>known as the Connecticut Compromise or Great Compromise.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Section 2</a:t>
            </a:r>
          </a:p>
          <a:p>
            <a:pPr lvl="1"/>
            <a:r>
              <a:rPr lang="en-US" sz="2000" b="1" dirty="0" smtClean="0"/>
              <a:t>House-</a:t>
            </a:r>
            <a:r>
              <a:rPr lang="en-US" sz="2000" dirty="0" smtClean="0"/>
              <a:t> Chosen every 2 years. must be 25, citizen for seven years, live in represented state when elected.</a:t>
            </a:r>
          </a:p>
          <a:p>
            <a:pPr lvl="1"/>
            <a:r>
              <a:rPr lang="en-US" sz="2000" dirty="0" smtClean="0"/>
              <a:t>Based on population and not </a:t>
            </a:r>
            <a:r>
              <a:rPr lang="en-US" sz="2000" i="1" dirty="0" smtClean="0"/>
              <a:t>exceed</a:t>
            </a:r>
            <a:r>
              <a:rPr lang="en-US" sz="2000" dirty="0" smtClean="0"/>
              <a:t> 1/30,000.</a:t>
            </a:r>
          </a:p>
          <a:p>
            <a:pPr lvl="2"/>
            <a:r>
              <a:rPr lang="en-US" sz="1600" dirty="0" smtClean="0"/>
              <a:t>Today it is 1/700,000 people</a:t>
            </a:r>
          </a:p>
          <a:p>
            <a:pPr lvl="2"/>
            <a:r>
              <a:rPr lang="en-US" sz="1600" dirty="0" smtClean="0"/>
              <a:t>The  total today is 435</a:t>
            </a:r>
          </a:p>
          <a:p>
            <a:pPr lvl="2"/>
            <a:r>
              <a:rPr lang="en-US" sz="1600" dirty="0" smtClean="0"/>
              <a:t>Districts are drawn  every 10 years. Why?</a:t>
            </a:r>
          </a:p>
          <a:p>
            <a:pPr lvl="1"/>
            <a:r>
              <a:rPr lang="en-US" sz="2000" dirty="0" smtClean="0"/>
              <a:t>Shall choose Speaker and other positions.</a:t>
            </a:r>
          </a:p>
          <a:p>
            <a:pPr lvl="1"/>
            <a:r>
              <a:rPr lang="en-US" sz="2000" dirty="0" smtClean="0"/>
              <a:t>Shall have the power of impeachment. 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3</a:t>
            </a:r>
          </a:p>
          <a:p>
            <a:pPr lvl="1"/>
            <a:r>
              <a:rPr lang="en-US" sz="2000" dirty="0" smtClean="0"/>
              <a:t>Composed of 2 senators per state. </a:t>
            </a:r>
          </a:p>
          <a:p>
            <a:pPr lvl="1"/>
            <a:r>
              <a:rPr lang="en-US" sz="2000" smtClean="0"/>
              <a:t>The total is?</a:t>
            </a:r>
            <a:endParaRPr lang="en-US" sz="2000" dirty="0" smtClean="0"/>
          </a:p>
          <a:p>
            <a:pPr lvl="1"/>
            <a:r>
              <a:rPr lang="en-US" sz="2000" b="1" dirty="0" smtClean="0"/>
              <a:t>Senate- </a:t>
            </a:r>
            <a:r>
              <a:rPr lang="en-US" sz="2000" dirty="0" smtClean="0"/>
              <a:t>Chosen every 6 years, must be 30, citizen for 9 years, live in represented state when elected. </a:t>
            </a:r>
          </a:p>
          <a:p>
            <a:pPr lvl="1"/>
            <a:r>
              <a:rPr lang="en-US" sz="2000" dirty="0" smtClean="0"/>
              <a:t>Vice president is president of Senate.</a:t>
            </a:r>
          </a:p>
          <a:p>
            <a:pPr lvl="2"/>
            <a:r>
              <a:rPr lang="en-US" sz="1600" dirty="0" smtClean="0"/>
              <a:t>Only vote if tied. </a:t>
            </a:r>
          </a:p>
          <a:p>
            <a:pPr lvl="1"/>
            <a:r>
              <a:rPr lang="en-US" sz="2000" dirty="0" smtClean="0"/>
              <a:t>Senate tries impeachments.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4</a:t>
            </a:r>
          </a:p>
          <a:p>
            <a:pPr lvl="1"/>
            <a:r>
              <a:rPr lang="en-US" dirty="0" smtClean="0"/>
              <a:t>Times, place, and manner of electing senators determined per state. </a:t>
            </a:r>
            <a:endParaRPr lang="en-US" dirty="0" smtClean="0"/>
          </a:p>
          <a:p>
            <a:pPr lvl="2"/>
            <a:r>
              <a:rPr lang="en-US" dirty="0" smtClean="0"/>
              <a:t>What are examples of how states choose their own voting?</a:t>
            </a:r>
            <a:endParaRPr lang="en-US" dirty="0" smtClean="0"/>
          </a:p>
          <a:p>
            <a:pPr lvl="1"/>
            <a:r>
              <a:rPr lang="en-US" dirty="0" smtClean="0"/>
              <a:t>Congress shall assemble at least once/year.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3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5</a:t>
            </a:r>
          </a:p>
          <a:p>
            <a:pPr lvl="1"/>
            <a:r>
              <a:rPr lang="en-US" dirty="0" smtClean="0"/>
              <a:t>Cannot adjourn for more than 3 days without approval of both houses.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6</a:t>
            </a:r>
          </a:p>
          <a:p>
            <a:pPr lvl="1"/>
            <a:r>
              <a:rPr lang="en-US" dirty="0" smtClean="0"/>
              <a:t>Shall be paid for services by the US Treasury.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4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Section 7</a:t>
            </a:r>
          </a:p>
          <a:p>
            <a:pPr lvl="1"/>
            <a:r>
              <a:rPr lang="en-US" dirty="0" smtClean="0"/>
              <a:t>A bill for raising revenue shall start in the House.</a:t>
            </a:r>
          </a:p>
          <a:p>
            <a:pPr lvl="1"/>
            <a:r>
              <a:rPr lang="en-US" dirty="0" smtClean="0"/>
              <a:t>All bills passed by the House and Senate shall go to president to be signed into law.</a:t>
            </a:r>
          </a:p>
          <a:p>
            <a:pPr lvl="1"/>
            <a:r>
              <a:rPr lang="en-US" dirty="0" smtClean="0"/>
              <a:t>He can object and send it back, but 2/3 vote can override </a:t>
            </a:r>
            <a:r>
              <a:rPr lang="en-US" dirty="0" smtClean="0"/>
              <a:t>the veto.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Section 8</a:t>
            </a:r>
          </a:p>
          <a:p>
            <a:pPr lvl="1"/>
            <a:r>
              <a:rPr lang="en-US" dirty="0" smtClean="0"/>
              <a:t>Congress has power to lay and collect taxes. </a:t>
            </a:r>
            <a:endParaRPr lang="en-US" dirty="0" smtClean="0"/>
          </a:p>
          <a:p>
            <a:pPr lvl="1"/>
            <a:r>
              <a:rPr lang="en-US" dirty="0" smtClean="0"/>
              <a:t>Pay </a:t>
            </a:r>
            <a:r>
              <a:rPr lang="en-US" dirty="0" smtClean="0"/>
              <a:t>debts and provide for common defense. </a:t>
            </a:r>
          </a:p>
          <a:p>
            <a:pPr lvl="1"/>
            <a:r>
              <a:rPr lang="en-US" dirty="0" smtClean="0"/>
              <a:t>Borrow money </a:t>
            </a:r>
          </a:p>
          <a:p>
            <a:pPr lvl="1"/>
            <a:r>
              <a:rPr lang="en-US" dirty="0" smtClean="0"/>
              <a:t>Regulate commerce with other nations.</a:t>
            </a:r>
          </a:p>
          <a:p>
            <a:pPr lvl="1"/>
            <a:r>
              <a:rPr lang="en-US" dirty="0" smtClean="0"/>
              <a:t>Establish post offices and roads.</a:t>
            </a:r>
          </a:p>
          <a:p>
            <a:pPr lvl="1"/>
            <a:r>
              <a:rPr lang="en-US" dirty="0" smtClean="0"/>
              <a:t>To declare war and maintain army and navy.</a:t>
            </a:r>
          </a:p>
          <a:p>
            <a:pPr lvl="1"/>
            <a:r>
              <a:rPr lang="en-US" b="1" dirty="0"/>
              <a:t>To make all laws which shall be necessary and proper for carrying into execution the foregoing </a:t>
            </a:r>
            <a:r>
              <a:rPr lang="en-US" b="1" dirty="0" smtClean="0"/>
              <a:t>powers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 smtClean="0"/>
              <a:t>Why is this important?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878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9</a:t>
            </a:r>
          </a:p>
          <a:p>
            <a:pPr lvl="1"/>
            <a:r>
              <a:rPr lang="en-US" dirty="0" err="1" smtClean="0"/>
              <a:t>Habeus</a:t>
            </a:r>
            <a:r>
              <a:rPr lang="en-US" dirty="0" smtClean="0"/>
              <a:t> corpus should not be suspended, unless in cases of rebellion.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title of nobility granted by US.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10</a:t>
            </a:r>
          </a:p>
          <a:p>
            <a:pPr lvl="1"/>
            <a:r>
              <a:rPr lang="en-US" dirty="0" smtClean="0"/>
              <a:t>No state shall coin money.</a:t>
            </a:r>
          </a:p>
          <a:p>
            <a:pPr lvl="1"/>
            <a:r>
              <a:rPr lang="en-US" dirty="0" smtClean="0"/>
              <a:t>No state shall tax imports or exports into state without consent.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2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390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Constitution</vt:lpstr>
      <vt:lpstr>Article 1</vt:lpstr>
      <vt:lpstr>Article 1</vt:lpstr>
      <vt:lpstr>Article 1</vt:lpstr>
      <vt:lpstr>Article 1</vt:lpstr>
      <vt:lpstr>Article 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Allison</dc:creator>
  <cp:lastModifiedBy>Allison Carlton</cp:lastModifiedBy>
  <cp:revision>12</cp:revision>
  <dcterms:created xsi:type="dcterms:W3CDTF">2012-11-18T22:29:49Z</dcterms:created>
  <dcterms:modified xsi:type="dcterms:W3CDTF">2013-09-26T15:32:51Z</dcterms:modified>
</cp:coreProperties>
</file>