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3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0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7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55C2-3F20-4854-B4F8-EC576DC7411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65CB-8BC6-4A92-AEF0-1BFFF3725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Article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Presidency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Section 1:President and VP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Clause 1-Vesting Power</a:t>
            </a:r>
          </a:p>
          <a:p>
            <a:pPr lvl="1"/>
            <a:r>
              <a:rPr lang="en-US" dirty="0" smtClean="0"/>
              <a:t>There is a president and VP</a:t>
            </a:r>
          </a:p>
          <a:p>
            <a:pPr lvl="1"/>
            <a:r>
              <a:rPr lang="en-US" dirty="0" smtClean="0"/>
              <a:t>Holds office for 4 years.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Section 1: President and 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Electors</a:t>
            </a:r>
          </a:p>
          <a:p>
            <a:pPr lvl="1"/>
            <a:r>
              <a:rPr lang="en-US" dirty="0" smtClean="0"/>
              <a:t>Each state appoints electors=House and Senate.</a:t>
            </a:r>
          </a:p>
          <a:p>
            <a:pPr lvl="1"/>
            <a:r>
              <a:rPr lang="en-US" dirty="0" smtClean="0"/>
              <a:t>Cannot be in Congress</a:t>
            </a:r>
          </a:p>
          <a:p>
            <a:pPr lvl="1"/>
            <a:r>
              <a:rPr lang="en-US" dirty="0" smtClean="0"/>
              <a:t>Meet in their home state capitol.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Section 1: President and 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Qualifications</a:t>
            </a:r>
          </a:p>
          <a:p>
            <a:pPr lvl="1"/>
            <a:r>
              <a:rPr lang="en-US" dirty="0" smtClean="0"/>
              <a:t>Natural born citizen or citizen when Constitution adopted.</a:t>
            </a:r>
          </a:p>
          <a:p>
            <a:pPr lvl="1"/>
            <a:r>
              <a:rPr lang="en-US" dirty="0" smtClean="0"/>
              <a:t>35 years old</a:t>
            </a:r>
          </a:p>
          <a:p>
            <a:pPr lvl="1"/>
            <a:r>
              <a:rPr lang="en-US" dirty="0" smtClean="0"/>
              <a:t>14 years a resident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0622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6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Section 1: President and 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Vacancy and Disability</a:t>
            </a:r>
          </a:p>
          <a:p>
            <a:pPr lvl="1"/>
            <a:r>
              <a:rPr lang="en-US" dirty="0" smtClean="0"/>
              <a:t>Congress decides who takes over until new person elected.</a:t>
            </a:r>
          </a:p>
          <a:p>
            <a:pPr lvl="1"/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amendment in 1967 made it so the vice president would always take over.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Section 1: The President and 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Oath:</a:t>
            </a:r>
          </a:p>
          <a:p>
            <a:pPr lvl="1"/>
            <a:r>
              <a:rPr lang="en-US" dirty="0"/>
              <a:t>"I do solemnly swear (or affirm) that I will faithfully execute the Office of President of the United States, and will to the best of my Ability, preserve, protect and defend the Constitution of the United States."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Section 2: Presidential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Clause 1: </a:t>
            </a:r>
          </a:p>
          <a:p>
            <a:pPr lvl="1"/>
            <a:r>
              <a:rPr lang="en-US" dirty="0" smtClean="0"/>
              <a:t>Commander of the military.</a:t>
            </a:r>
          </a:p>
          <a:p>
            <a:r>
              <a:rPr lang="en-US" dirty="0" smtClean="0"/>
              <a:t>Clause 2: Advise and Consent</a:t>
            </a:r>
          </a:p>
          <a:p>
            <a:pPr lvl="1"/>
            <a:r>
              <a:rPr lang="en-US" dirty="0" smtClean="0"/>
              <a:t>Can nominates judges, ambassadors, and heads.</a:t>
            </a:r>
          </a:p>
          <a:p>
            <a:pPr lvl="1"/>
            <a:r>
              <a:rPr lang="en-US" dirty="0" smtClean="0"/>
              <a:t>Can make treaties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Section 3: Presidential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Clause 1: State of the Union</a:t>
            </a:r>
          </a:p>
          <a:p>
            <a:pPr lvl="1"/>
            <a:r>
              <a:rPr lang="en-US" dirty="0" smtClean="0"/>
              <a:t>Gives State of the Union “from time to time”</a:t>
            </a:r>
          </a:p>
          <a:p>
            <a:r>
              <a:rPr lang="en-US" dirty="0" smtClean="0"/>
              <a:t>Clause 2: Recommendations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Make recommendations to Congress that is “necessary and expedient”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481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5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mtClean="0"/>
              <a:t>Section 4: </a:t>
            </a:r>
            <a:r>
              <a:rPr lang="en-US" dirty="0" smtClean="0"/>
              <a:t>Impeachments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President, Vice President, and civil Officers can be impeached</a:t>
            </a:r>
          </a:p>
          <a:p>
            <a:pPr lvl="1"/>
            <a:r>
              <a:rPr lang="en-US" dirty="0" smtClean="0"/>
              <a:t>“For and conviction of treason, bribery, and other high crimes and misdemeanors”</a:t>
            </a:r>
          </a:p>
          <a:p>
            <a:pPr lvl="1"/>
            <a:r>
              <a:rPr lang="en-US" dirty="0" smtClean="0"/>
              <a:t>Impeached by House and tried by Senate</a:t>
            </a:r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3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255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Article II</vt:lpstr>
      <vt:lpstr>Section 1:President and VP</vt:lpstr>
      <vt:lpstr>Section 1: President and VP</vt:lpstr>
      <vt:lpstr>Section 1: President and VP</vt:lpstr>
      <vt:lpstr>Section 1: President and VP</vt:lpstr>
      <vt:lpstr>Section 1: The President and VP</vt:lpstr>
      <vt:lpstr>Section 2: Presidential Powers</vt:lpstr>
      <vt:lpstr>Section 3: Presidential Responsibilities</vt:lpstr>
      <vt:lpstr>Section 4: Impeachments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II</dc:title>
  <dc:creator>Allison</dc:creator>
  <cp:lastModifiedBy>Allison Carlton</cp:lastModifiedBy>
  <cp:revision>10</cp:revision>
  <dcterms:created xsi:type="dcterms:W3CDTF">2012-12-03T23:44:58Z</dcterms:created>
  <dcterms:modified xsi:type="dcterms:W3CDTF">2013-10-03T17:48:07Z</dcterms:modified>
</cp:coreProperties>
</file>