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2B7D-A437-4038-B7D5-74FB843D70C9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A245-2A47-4606-8D6D-E7787FB1C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56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2B7D-A437-4038-B7D5-74FB843D70C9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A245-2A47-4606-8D6D-E7787FB1C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9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2B7D-A437-4038-B7D5-74FB843D70C9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A245-2A47-4606-8D6D-E7787FB1C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92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2B7D-A437-4038-B7D5-74FB843D70C9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A245-2A47-4606-8D6D-E7787FB1C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2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2B7D-A437-4038-B7D5-74FB843D70C9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A245-2A47-4606-8D6D-E7787FB1C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40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2B7D-A437-4038-B7D5-74FB843D70C9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A245-2A47-4606-8D6D-E7787FB1C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4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2B7D-A437-4038-B7D5-74FB843D70C9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A245-2A47-4606-8D6D-E7787FB1C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64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2B7D-A437-4038-B7D5-74FB843D70C9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A245-2A47-4606-8D6D-E7787FB1C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1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2B7D-A437-4038-B7D5-74FB843D70C9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A245-2A47-4606-8D6D-E7787FB1C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5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2B7D-A437-4038-B7D5-74FB843D70C9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A245-2A47-4606-8D6D-E7787FB1C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43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2B7D-A437-4038-B7D5-74FB843D70C9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A245-2A47-4606-8D6D-E7787FB1C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0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62B7D-A437-4038-B7D5-74FB843D70C9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6A245-2A47-4606-8D6D-E7787FB1C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0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Article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Judiciary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87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Section 1: Federal Courts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Judicial power is in federal courts</a:t>
            </a:r>
          </a:p>
          <a:p>
            <a:r>
              <a:rPr lang="en-US" dirty="0" smtClean="0"/>
              <a:t>Must have a supreme court</a:t>
            </a:r>
          </a:p>
          <a:p>
            <a:r>
              <a:rPr lang="en-US" dirty="0" smtClean="0"/>
              <a:t>Does not give a specific number of justices</a:t>
            </a:r>
          </a:p>
          <a:p>
            <a:pPr lvl="1"/>
            <a:r>
              <a:rPr lang="en-US" dirty="0" smtClean="0"/>
              <a:t>9 today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0200"/>
            <a:ext cx="4114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4995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Section 1: Federal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Tenure</a:t>
            </a:r>
          </a:p>
          <a:p>
            <a:pPr lvl="1"/>
            <a:r>
              <a:rPr lang="en-US" dirty="0" smtClean="0"/>
              <a:t>“May hold office during good behavior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No age requirements or other requirements</a:t>
            </a:r>
            <a:endParaRPr lang="en-US" dirty="0" smtClean="0"/>
          </a:p>
          <a:p>
            <a:r>
              <a:rPr lang="en-US" dirty="0" smtClean="0"/>
              <a:t>Salaries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alaries </a:t>
            </a:r>
            <a:r>
              <a:rPr lang="en-US" dirty="0" smtClean="0"/>
              <a:t>may be increased but not decreased.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4038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664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Section 2: Judicial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Cases and Controversies</a:t>
            </a:r>
          </a:p>
          <a:p>
            <a:pPr lvl="1"/>
            <a:r>
              <a:rPr lang="en-US" dirty="0" smtClean="0"/>
              <a:t>Only </a:t>
            </a:r>
            <a:r>
              <a:rPr lang="en-US" i="1" dirty="0" smtClean="0"/>
              <a:t>actual </a:t>
            </a:r>
            <a:r>
              <a:rPr lang="en-US" dirty="0" smtClean="0"/>
              <a:t>cases may be heard by the Supreme Court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Why is this important?</a:t>
            </a:r>
            <a:endParaRPr lang="en-US" dirty="0" smtClean="0"/>
          </a:p>
          <a:p>
            <a:pPr lvl="1"/>
            <a:r>
              <a:rPr lang="en-US" dirty="0" smtClean="0"/>
              <a:t>Can choose which cases they want to hear for term.</a:t>
            </a:r>
          </a:p>
          <a:p>
            <a:pPr lvl="1"/>
            <a:r>
              <a:rPr lang="en-US" dirty="0" smtClean="0"/>
              <a:t>Only hear about 100 cases and about 70-90% get turned away each year. 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1676400"/>
            <a:ext cx="390525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789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Section 2: Judicial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Judicial Review</a:t>
            </a:r>
          </a:p>
          <a:p>
            <a:pPr lvl="1"/>
            <a:r>
              <a:rPr lang="en-US" dirty="0" smtClean="0"/>
              <a:t>Set by </a:t>
            </a:r>
            <a:r>
              <a:rPr lang="en-US" i="1" dirty="0" smtClean="0"/>
              <a:t>Marbury v. Madison </a:t>
            </a:r>
            <a:r>
              <a:rPr lang="en-US" dirty="0" smtClean="0"/>
              <a:t>in 1803</a:t>
            </a:r>
          </a:p>
          <a:p>
            <a:pPr lvl="1"/>
            <a:r>
              <a:rPr lang="en-US" dirty="0" smtClean="0"/>
              <a:t>Review of law to determine if it is Constitutional.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43050"/>
            <a:ext cx="4038600" cy="455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5696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General Supreme Court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Chief Justice John Roberts</a:t>
            </a:r>
          </a:p>
          <a:p>
            <a:r>
              <a:rPr lang="en-US" dirty="0" smtClean="0"/>
              <a:t>All have been lawyers</a:t>
            </a:r>
          </a:p>
          <a:p>
            <a:r>
              <a:rPr lang="en-US" dirty="0" smtClean="0"/>
              <a:t>Typically all white male protestants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 Appointed by president and confirmed by Senate with 51 votes. </a:t>
            </a:r>
            <a:endParaRPr lang="en-US" dirty="0" smtClean="0"/>
          </a:p>
          <a:p>
            <a:pPr lvl="1"/>
            <a:r>
              <a:rPr lang="en-US" dirty="0" smtClean="0"/>
              <a:t>Many plan out retirement because of this. Why?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0200"/>
            <a:ext cx="409575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3434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General Supreme Court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This is a court of </a:t>
            </a:r>
            <a:r>
              <a:rPr lang="en-US" i="1" dirty="0" smtClean="0"/>
              <a:t>appeals</a:t>
            </a:r>
          </a:p>
          <a:p>
            <a:pPr lvl="1"/>
            <a:r>
              <a:rPr lang="en-US" dirty="0" smtClean="0"/>
              <a:t>No trials</a:t>
            </a:r>
          </a:p>
          <a:p>
            <a:pPr lvl="1"/>
            <a:r>
              <a:rPr lang="en-US" dirty="0" smtClean="0"/>
              <a:t>No jury</a:t>
            </a:r>
          </a:p>
          <a:p>
            <a:pPr lvl="1"/>
            <a:r>
              <a:rPr lang="en-US" dirty="0" smtClean="0"/>
              <a:t>No witness</a:t>
            </a:r>
          </a:p>
          <a:p>
            <a:pPr lvl="1"/>
            <a:r>
              <a:rPr lang="en-US" dirty="0" smtClean="0"/>
              <a:t>Only hear arguments and read briefs from lawyers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72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198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Article III</vt:lpstr>
      <vt:lpstr>Section 1: Federal Courts</vt:lpstr>
      <vt:lpstr>Section 1: Federal Courts</vt:lpstr>
      <vt:lpstr>Section 2: Judicial Power</vt:lpstr>
      <vt:lpstr>Section 2: Judicial Power</vt:lpstr>
      <vt:lpstr>General Supreme Court Information</vt:lpstr>
      <vt:lpstr>General Supreme Court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Carlton</dc:creator>
  <cp:lastModifiedBy>Allison Carlton</cp:lastModifiedBy>
  <cp:revision>9</cp:revision>
  <dcterms:created xsi:type="dcterms:W3CDTF">2012-12-04T15:17:23Z</dcterms:created>
  <dcterms:modified xsi:type="dcterms:W3CDTF">2013-10-09T19:46:24Z</dcterms:modified>
</cp:coreProperties>
</file>