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14FC-9FAA-40C7-BB43-6BD790D321B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AE4-1A07-4298-A07D-817F0328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IV-VII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IV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Full Faith and Credit</a:t>
            </a:r>
          </a:p>
          <a:p>
            <a:pPr lvl="1"/>
            <a:r>
              <a:rPr lang="en-US" dirty="0" smtClean="0"/>
              <a:t>Gives “full faith and credit” to what every other state does.</a:t>
            </a:r>
          </a:p>
          <a:p>
            <a:pPr lvl="1"/>
            <a:r>
              <a:rPr lang="en-US" dirty="0" smtClean="0"/>
              <a:t>Example-marriage (Except for DOMA)</a:t>
            </a:r>
          </a:p>
          <a:p>
            <a:r>
              <a:rPr lang="en-US" dirty="0" smtClean="0"/>
              <a:t>Privileges and Immunities</a:t>
            </a:r>
          </a:p>
          <a:p>
            <a:pPr lvl="1"/>
            <a:r>
              <a:rPr lang="en-US" dirty="0" smtClean="0"/>
              <a:t>Cannot discriminate people from other states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to respect all laws of the state you </a:t>
            </a:r>
            <a:r>
              <a:rPr lang="en-US" smtClean="0"/>
              <a:t>are in. </a:t>
            </a:r>
            <a:endParaRPr lang="en-US" dirty="0" smtClean="0"/>
          </a:p>
          <a:p>
            <a:r>
              <a:rPr lang="en-US" dirty="0" smtClean="0"/>
              <a:t>Extradition of Fugitives</a:t>
            </a:r>
          </a:p>
          <a:p>
            <a:pPr lvl="1"/>
            <a:r>
              <a:rPr lang="en-US" dirty="0" smtClean="0"/>
              <a:t>A criminal who flees must be given over to the other state.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2184"/>
            <a:ext cx="4076700" cy="463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New States</a:t>
            </a:r>
          </a:p>
          <a:p>
            <a:pPr lvl="1"/>
            <a:r>
              <a:rPr lang="en-US" dirty="0" smtClean="0"/>
              <a:t>Congress admits new states to the Union.</a:t>
            </a:r>
          </a:p>
          <a:p>
            <a:pPr lvl="1"/>
            <a:r>
              <a:rPr lang="en-US" dirty="0" smtClean="0"/>
              <a:t>No state can be formed by joining multiple states.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2490"/>
            <a:ext cx="4114800" cy="45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Amending the Constitution</a:t>
            </a:r>
          </a:p>
          <a:p>
            <a:pPr lvl="1"/>
            <a:r>
              <a:rPr lang="en-US" dirty="0" smtClean="0"/>
              <a:t>PROPOSED by EITHER</a:t>
            </a:r>
          </a:p>
          <a:p>
            <a:pPr lvl="2"/>
            <a:r>
              <a:rPr lang="en-US" dirty="0" smtClean="0"/>
              <a:t>2/3 of both House and Senate</a:t>
            </a:r>
          </a:p>
          <a:p>
            <a:pPr lvl="2"/>
            <a:r>
              <a:rPr lang="en-US" dirty="0" smtClean="0"/>
              <a:t>National convention proposed by 2/3 of states.</a:t>
            </a:r>
          </a:p>
          <a:p>
            <a:pPr lvl="1"/>
            <a:r>
              <a:rPr lang="en-US" dirty="0" smtClean="0"/>
              <a:t>RATIFIED by EITHER</a:t>
            </a:r>
          </a:p>
          <a:p>
            <a:pPr lvl="2"/>
            <a:r>
              <a:rPr lang="en-US" dirty="0" smtClean="0"/>
              <a:t>Legislatures of ¾ of states.</a:t>
            </a:r>
          </a:p>
          <a:p>
            <a:pPr lvl="2"/>
            <a:r>
              <a:rPr lang="en-US" dirty="0" smtClean="0"/>
              <a:t>State ratifying conventions in ¾ of states.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1708"/>
            <a:ext cx="4210050" cy="46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Federal laws and treaties the supreme law of the land.</a:t>
            </a:r>
          </a:p>
          <a:p>
            <a:r>
              <a:rPr lang="en-US" dirty="0" smtClean="0"/>
              <a:t>No religious test to hold government office.</a:t>
            </a:r>
          </a:p>
          <a:p>
            <a:r>
              <a:rPr lang="en-US" dirty="0" smtClean="0"/>
              <a:t>US is responsible for paying their debts.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Ratifications necessary for Constitution to take effect.</a:t>
            </a:r>
          </a:p>
          <a:p>
            <a:pPr lvl="1"/>
            <a:r>
              <a:rPr lang="en-US" dirty="0" smtClean="0"/>
              <a:t>9 out of 13</a:t>
            </a:r>
          </a:p>
          <a:p>
            <a:pPr lvl="1"/>
            <a:r>
              <a:rPr lang="en-US" dirty="0" smtClean="0"/>
              <a:t>Delaware was first to ratify.</a:t>
            </a:r>
          </a:p>
          <a:p>
            <a:pPr lvl="1"/>
            <a:r>
              <a:rPr lang="en-US" dirty="0" smtClean="0"/>
              <a:t>Federalists wanted to ratify (wealthy landowners and businessmen, James Madison</a:t>
            </a:r>
            <a:r>
              <a:rPr lang="en-US" smtClean="0"/>
              <a:t>, Alexander </a:t>
            </a:r>
            <a:r>
              <a:rPr lang="en-US" dirty="0" smtClean="0"/>
              <a:t>Hamilton)</a:t>
            </a:r>
          </a:p>
          <a:p>
            <a:pPr lvl="1"/>
            <a:r>
              <a:rPr lang="en-US" dirty="0" smtClean="0"/>
              <a:t>Antifederalists wanted more freedom (farmers, smaller government-Sam Adams, Thomas Jefferson)</a:t>
            </a:r>
          </a:p>
          <a:p>
            <a:pPr lvl="1"/>
            <a:r>
              <a:rPr lang="en-US" dirty="0" smtClean="0"/>
              <a:t>Led to compromise of Bill of Rights. </a:t>
            </a:r>
          </a:p>
          <a:p>
            <a:pPr marL="457200" lvl="1" indent="0">
              <a:buNone/>
            </a:pPr>
            <a:endParaRPr lang="en-US" baseline="30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41148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216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Article IV-VII</vt:lpstr>
      <vt:lpstr>Article IV</vt:lpstr>
      <vt:lpstr>Article IV</vt:lpstr>
      <vt:lpstr>Article V</vt:lpstr>
      <vt:lpstr>Article VI</vt:lpstr>
      <vt:lpstr>Article VII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Carlton</dc:creator>
  <cp:lastModifiedBy>Allison Carlton</cp:lastModifiedBy>
  <cp:revision>7</cp:revision>
  <dcterms:created xsi:type="dcterms:W3CDTF">2012-12-04T18:53:49Z</dcterms:created>
  <dcterms:modified xsi:type="dcterms:W3CDTF">2013-10-17T13:41:12Z</dcterms:modified>
</cp:coreProperties>
</file>