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3A6EAD-C401-4857-8947-AAC6B482378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24CEBF-C52C-46BB-92CC-BE45FA132C5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Section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 Founders Think About Constitutional Government?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8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 Day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would America be different if we had direct democracy as opposed to an indirect republic/representative democracy?</a:t>
            </a:r>
          </a:p>
          <a:p>
            <a:pPr lvl="1"/>
            <a:r>
              <a:rPr lang="en-US" dirty="0" smtClean="0"/>
              <a:t>3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Colonial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Free in 1783 with Treaty of Paris</a:t>
            </a:r>
          </a:p>
          <a:p>
            <a:r>
              <a:rPr lang="en-US" dirty="0" smtClean="0"/>
              <a:t>Separation</a:t>
            </a:r>
          </a:p>
          <a:p>
            <a:pPr lvl="1"/>
            <a:r>
              <a:rPr lang="en-US" dirty="0" smtClean="0"/>
              <a:t>Physical distance</a:t>
            </a:r>
          </a:p>
          <a:p>
            <a:pPr lvl="1"/>
            <a:r>
              <a:rPr lang="en-US" dirty="0" smtClean="0"/>
              <a:t>Religion and language</a:t>
            </a:r>
          </a:p>
          <a:p>
            <a:r>
              <a:rPr lang="en-US" dirty="0" smtClean="0"/>
              <a:t>Class Differences</a:t>
            </a:r>
          </a:p>
          <a:p>
            <a:pPr lvl="1"/>
            <a:r>
              <a:rPr lang="en-US" dirty="0" smtClean="0"/>
              <a:t>Wealthy families dominated</a:t>
            </a:r>
          </a:p>
          <a:p>
            <a:r>
              <a:rPr lang="en-US" dirty="0" smtClean="0"/>
              <a:t>Farming</a:t>
            </a:r>
          </a:p>
          <a:p>
            <a:pPr lvl="1"/>
            <a:r>
              <a:rPr lang="en-US" dirty="0" smtClean="0"/>
              <a:t>Different things for different places.</a:t>
            </a:r>
          </a:p>
          <a:p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300,000 slaves in 1760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50532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95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Founders Learn About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Aristotle and Cicero of Greece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Century Hobbes and Locke</a:t>
            </a:r>
          </a:p>
          <a:p>
            <a:r>
              <a:rPr lang="en-US" dirty="0" smtClean="0"/>
              <a:t>By 1776 had 150 years of local self-government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03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Did the Founders </a:t>
            </a:r>
            <a:r>
              <a:rPr lang="en-US" sz="2800" dirty="0"/>
              <a:t>L</a:t>
            </a:r>
            <a:r>
              <a:rPr lang="en-US" sz="2800" dirty="0" smtClean="0"/>
              <a:t>earn about Government?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contradicted each other</a:t>
            </a:r>
          </a:p>
          <a:p>
            <a:r>
              <a:rPr lang="en-US" dirty="0" smtClean="0"/>
              <a:t>Ancient philosophers</a:t>
            </a:r>
          </a:p>
          <a:p>
            <a:pPr lvl="1"/>
            <a:r>
              <a:rPr lang="en-US" dirty="0" smtClean="0"/>
              <a:t>People had obligations to one another</a:t>
            </a:r>
          </a:p>
          <a:p>
            <a:pPr lvl="1"/>
            <a:r>
              <a:rPr lang="en-US" dirty="0" smtClean="0"/>
              <a:t>Those who govern must be wise.</a:t>
            </a:r>
          </a:p>
          <a:p>
            <a:pPr lvl="1"/>
            <a:r>
              <a:rPr lang="en-US" dirty="0" smtClean="0"/>
              <a:t>Help people learn</a:t>
            </a:r>
          </a:p>
          <a:p>
            <a:r>
              <a:rPr lang="en-US" dirty="0" smtClean="0"/>
              <a:t>Greek and Roman </a:t>
            </a:r>
          </a:p>
          <a:p>
            <a:pPr lvl="1"/>
            <a:r>
              <a:rPr lang="en-US" dirty="0" smtClean="0"/>
              <a:t>Democracy begins well but ends in tyranny.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en-US" dirty="0">
                <a:solidFill>
                  <a:prstClr val="white"/>
                </a:solidFill>
              </a:rPr>
              <a:t>Natural rights </a:t>
            </a:r>
            <a:r>
              <a:rPr lang="en-US" dirty="0" smtClean="0">
                <a:solidFill>
                  <a:prstClr val="white"/>
                </a:solidFill>
              </a:rPr>
              <a:t>theorists</a:t>
            </a:r>
          </a:p>
          <a:p>
            <a:pPr lvl="1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People have natural rights that must be respected.</a:t>
            </a:r>
          </a:p>
          <a:p>
            <a:pPr lvl="1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Form government to protect rights.</a:t>
            </a:r>
            <a:endParaRPr lang="en-US" dirty="0">
              <a:solidFill>
                <a:prstClr val="white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British</a:t>
            </a:r>
          </a:p>
          <a:p>
            <a:pPr lvl="1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Monarchy could evolve into free government.</a:t>
            </a:r>
            <a:endParaRPr lang="en-US" dirty="0">
              <a:solidFill>
                <a:prstClr val="white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American</a:t>
            </a:r>
          </a:p>
          <a:p>
            <a:pPr lvl="1">
              <a:buClr>
                <a:srgbClr val="D16349"/>
              </a:buClr>
            </a:pPr>
            <a:r>
              <a:rPr lang="en-US" dirty="0" smtClean="0">
                <a:solidFill>
                  <a:prstClr val="white"/>
                </a:solidFill>
              </a:rPr>
              <a:t>Local self-government coexist with distant central authority. 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Did the Founders Learn about Government?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Government should be servant, not master of people.</a:t>
            </a:r>
          </a:p>
          <a:p>
            <a:r>
              <a:rPr lang="en-US" sz="3200" dirty="0" smtClean="0"/>
              <a:t>Fundamental higher law, or </a:t>
            </a:r>
            <a:r>
              <a:rPr lang="en-US" sz="3200" b="1" dirty="0" smtClean="0"/>
              <a:t>constitution</a:t>
            </a:r>
            <a:r>
              <a:rPr lang="en-US" sz="3200" dirty="0" smtClean="0"/>
              <a:t>, should limit government. 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2100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2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What Could the Founders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Mixed Constitution</a:t>
            </a:r>
          </a:p>
          <a:p>
            <a:pPr lvl="1"/>
            <a:r>
              <a:rPr lang="en-US" dirty="0" smtClean="0"/>
              <a:t>Mix of monarchical, aristocratic, and democratic.</a:t>
            </a:r>
          </a:p>
          <a:p>
            <a:r>
              <a:rPr lang="en-US" dirty="0" smtClean="0"/>
              <a:t>Britain</a:t>
            </a:r>
          </a:p>
          <a:p>
            <a:pPr lvl="1"/>
            <a:r>
              <a:rPr lang="en-US" dirty="0" smtClean="0"/>
              <a:t>Limit of monarch, aristocracy in House of Lords, House of Commons for common people.</a:t>
            </a:r>
          </a:p>
          <a:p>
            <a:r>
              <a:rPr lang="en-US" dirty="0" smtClean="0"/>
              <a:t>Representative government</a:t>
            </a:r>
          </a:p>
          <a:p>
            <a:pPr lvl="1"/>
            <a:r>
              <a:rPr lang="en-US" b="1" dirty="0" smtClean="0"/>
              <a:t>Republic-Thing of the people.</a:t>
            </a:r>
          </a:p>
          <a:p>
            <a:pPr lvl="1"/>
            <a:r>
              <a:rPr lang="en-US" b="1" dirty="0" smtClean="0"/>
              <a:t>Representatives in </a:t>
            </a:r>
            <a:r>
              <a:rPr lang="en-US" b="1" dirty="0" err="1" smtClean="0"/>
              <a:t>gov.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Did not like </a:t>
            </a:r>
            <a:r>
              <a:rPr lang="en-US" b="1" dirty="0" smtClean="0"/>
              <a:t>direct democracy</a:t>
            </a:r>
          </a:p>
          <a:p>
            <a:pPr lvl="1"/>
            <a:r>
              <a:rPr lang="en-US" dirty="0" smtClean="0"/>
              <a:t>Why?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962400" cy="461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 that sets forth the structure and powers of government.</a:t>
            </a:r>
          </a:p>
          <a:p>
            <a:r>
              <a:rPr lang="en-US" dirty="0" smtClean="0"/>
              <a:t>Controversies around </a:t>
            </a:r>
            <a:r>
              <a:rPr lang="en-US" b="1" dirty="0" smtClean="0"/>
              <a:t>written constitutions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b="1" dirty="0" smtClean="0"/>
              <a:t>Unwritten constitutions</a:t>
            </a:r>
          </a:p>
          <a:p>
            <a:pPr lvl="1"/>
            <a:r>
              <a:rPr lang="en-US" dirty="0" smtClean="0"/>
              <a:t>Only Britain, Israel, New Zealand.</a:t>
            </a:r>
          </a:p>
          <a:p>
            <a:pPr lvl="1"/>
            <a:r>
              <a:rPr lang="en-US" dirty="0" smtClean="0"/>
              <a:t>Combo of written laws and precedents.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03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7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Constitutional government= </a:t>
            </a:r>
            <a:r>
              <a:rPr lang="en-US" b="1" dirty="0" smtClean="0"/>
              <a:t>limited government.</a:t>
            </a:r>
          </a:p>
          <a:p>
            <a:pPr lvl="1"/>
            <a:r>
              <a:rPr lang="en-US" dirty="0" smtClean="0"/>
              <a:t>Government limited by provisions of constitution.</a:t>
            </a:r>
          </a:p>
          <a:p>
            <a:pPr lvl="1"/>
            <a:r>
              <a:rPr lang="en-US" dirty="0" smtClean="0"/>
              <a:t>Democracies have free, fair, regular elections.</a:t>
            </a:r>
          </a:p>
          <a:p>
            <a:pPr lvl="1"/>
            <a:r>
              <a:rPr lang="en-US" dirty="0" smtClean="0"/>
              <a:t>Unlimited government where rulers use power, unrestrained by laws or elections.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0386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7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How would you organize a government so that it would be fairly easy to remove and replace officials who violated the constitutional limitations on their powers?</a:t>
            </a:r>
          </a:p>
          <a:p>
            <a:r>
              <a:rPr lang="en-US" dirty="0" smtClean="0"/>
              <a:t>2. What might happen in a government in which there as no agreed-on or peaceful means for removing officials? Give a recent example to support your answer.</a:t>
            </a:r>
          </a:p>
          <a:p>
            <a:r>
              <a:rPr lang="en-US" dirty="0" smtClean="0"/>
              <a:t>3. Is it important that a constitution be written? What are the advantages and disadvantages of a written constitution? Of an unwritten constitution?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8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</TotalTime>
  <Words>427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What Did the Founders Think About Constitutional Government?</vt:lpstr>
      <vt:lpstr>Characteristics of Colonial America</vt:lpstr>
      <vt:lpstr>How Did Founders Learn About Government?</vt:lpstr>
      <vt:lpstr>What Did the Founders Learn about Government?</vt:lpstr>
      <vt:lpstr>What Did the Founders Learn about Government?</vt:lpstr>
      <vt:lpstr>From What Could the Founders Choose?</vt:lpstr>
      <vt:lpstr>What is a Constitution?</vt:lpstr>
      <vt:lpstr>What is a Constitution?</vt:lpstr>
      <vt:lpstr>Discussion Questions</vt:lpstr>
      <vt:lpstr>Cool Down Day 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the Founders Think About Constitutional Government?</dc:title>
  <dc:creator>Allison</dc:creator>
  <cp:lastModifiedBy>Allison Carlton</cp:lastModifiedBy>
  <cp:revision>19</cp:revision>
  <dcterms:created xsi:type="dcterms:W3CDTF">2012-06-22T13:10:42Z</dcterms:created>
  <dcterms:modified xsi:type="dcterms:W3CDTF">2013-08-26T20:08:27Z</dcterms:modified>
</cp:coreProperties>
</file>