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67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9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6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0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5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5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0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4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4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CAE7-4AC9-46DA-847A-8458D625DFDD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80EF-2A43-4FFA-9235-846A8F4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Ideas About Civic Life Informed the Founding Generation?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Unit 1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What Values from Natural Rights Philosophy Influenced the Founding Generation?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Century period of Enlightenment</a:t>
            </a:r>
          </a:p>
          <a:p>
            <a:r>
              <a:rPr lang="en-US" dirty="0" smtClean="0"/>
              <a:t>Hobbes and Locke gave politics fresh start.</a:t>
            </a:r>
          </a:p>
          <a:p>
            <a:r>
              <a:rPr lang="en-US" dirty="0" smtClean="0"/>
              <a:t>Hobbes</a:t>
            </a:r>
          </a:p>
          <a:p>
            <a:pPr lvl="1"/>
            <a:r>
              <a:rPr lang="en-US" dirty="0" smtClean="0"/>
              <a:t>State of nature gives rise to “war of every man against every man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Man is by nature bad and selfish. </a:t>
            </a:r>
            <a:endParaRPr lang="en-US" dirty="0" smtClean="0"/>
          </a:p>
          <a:p>
            <a:pPr lvl="1"/>
            <a:r>
              <a:rPr lang="en-US" dirty="0" smtClean="0"/>
              <a:t>Chaos make people enter into a social contract</a:t>
            </a:r>
            <a:r>
              <a:rPr lang="en-US" dirty="0" smtClean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11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70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What Values from Natural Rights Philosophy Influenced the Founding Generation?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Rousseau</a:t>
            </a:r>
          </a:p>
          <a:p>
            <a:pPr lvl="1"/>
            <a:r>
              <a:rPr lang="en-US" dirty="0" smtClean="0"/>
              <a:t>Man is by nature good.</a:t>
            </a:r>
          </a:p>
          <a:p>
            <a:pPr lvl="1"/>
            <a:r>
              <a:rPr lang="en-US" dirty="0" smtClean="0"/>
              <a:t>Society around man is bad.</a:t>
            </a:r>
          </a:p>
          <a:p>
            <a:pPr lvl="1"/>
            <a:r>
              <a:rPr lang="en-US" dirty="0" smtClean="0"/>
              <a:t>Society makes man bad.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29075" cy="457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0775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What Values from Natural Rights Philosophy Influenced the Founding Generations?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Locke</a:t>
            </a:r>
          </a:p>
          <a:p>
            <a:pPr lvl="1"/>
            <a:r>
              <a:rPr lang="en-US" dirty="0" smtClean="0"/>
              <a:t>In state of nature all people free, equal, and rationale. </a:t>
            </a:r>
          </a:p>
          <a:p>
            <a:pPr lvl="1"/>
            <a:r>
              <a:rPr lang="en-US" dirty="0" smtClean="0"/>
              <a:t>Each person has </a:t>
            </a:r>
            <a:r>
              <a:rPr lang="en-US" b="1" dirty="0" smtClean="0"/>
              <a:t>inalienable rights- “life, liberty, and estate”</a:t>
            </a:r>
          </a:p>
          <a:p>
            <a:pPr lvl="1"/>
            <a:r>
              <a:rPr lang="en-US" dirty="0" smtClean="0"/>
              <a:t>Can punish those who don’t respect that.</a:t>
            </a:r>
          </a:p>
          <a:p>
            <a:pPr lvl="1"/>
            <a:r>
              <a:rPr lang="en-US" dirty="0" smtClean="0"/>
              <a:t>Most people seek personal advantage in natural state and to secure rights enter into “social contract.”</a:t>
            </a:r>
          </a:p>
          <a:p>
            <a:pPr lvl="1"/>
            <a:r>
              <a:rPr lang="en-US" dirty="0" smtClean="0"/>
              <a:t>Man is a blank slate and learns from society.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86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75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Natural Rights’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Individual Rights</a:t>
            </a:r>
          </a:p>
          <a:p>
            <a:pPr lvl="1"/>
            <a:r>
              <a:rPr lang="en-US" dirty="0" smtClean="0"/>
              <a:t>Inalienable rights regardless wealth, social status, or birth.</a:t>
            </a:r>
          </a:p>
          <a:p>
            <a:pPr lvl="1"/>
            <a:r>
              <a:rPr lang="en-US" dirty="0" smtClean="0"/>
              <a:t>First only saw themselves as having rights as subjects but then developed into </a:t>
            </a:r>
            <a:r>
              <a:rPr lang="en-US" dirty="0" err="1" smtClean="0"/>
              <a:t>Lockean</a:t>
            </a:r>
            <a:r>
              <a:rPr lang="en-US" dirty="0" smtClean="0"/>
              <a:t> rights</a:t>
            </a:r>
          </a:p>
          <a:p>
            <a:pPr lvl="2"/>
            <a:r>
              <a:rPr lang="en-US" dirty="0" smtClean="0"/>
              <a:t>Personal, inherent, inalienable.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Popular Sovereignty/</a:t>
            </a:r>
            <a:r>
              <a:rPr lang="en-US" dirty="0" err="1" smtClean="0"/>
              <a:t>Gov</a:t>
            </a:r>
            <a:r>
              <a:rPr lang="en-US" dirty="0" smtClean="0"/>
              <a:t> by consent</a:t>
            </a:r>
          </a:p>
          <a:p>
            <a:pPr lvl="1"/>
            <a:r>
              <a:rPr lang="en-US" dirty="0" smtClean="0"/>
              <a:t>Government gets authority from consent of people-</a:t>
            </a:r>
            <a:r>
              <a:rPr lang="en-US" b="1" dirty="0" smtClean="0"/>
              <a:t>popular sovereignty</a:t>
            </a:r>
          </a:p>
          <a:p>
            <a:pPr lvl="1"/>
            <a:r>
              <a:rPr lang="en-US" dirty="0" smtClean="0"/>
              <a:t>Can withdraw consent since authority rests in their hands. </a:t>
            </a:r>
          </a:p>
          <a:p>
            <a:pPr lvl="1"/>
            <a:r>
              <a:rPr lang="en-US" dirty="0" smtClean="0"/>
              <a:t>Thus natural rights include </a:t>
            </a:r>
            <a:r>
              <a:rPr lang="en-US" b="1" dirty="0" smtClean="0"/>
              <a:t>rights of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8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Natural Rights’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Limited Government</a:t>
            </a:r>
          </a:p>
          <a:p>
            <a:pPr lvl="1"/>
            <a:r>
              <a:rPr lang="en-US" dirty="0" smtClean="0"/>
              <a:t>Government is to serve private ends-especially protection of life, liberty, and property.</a:t>
            </a:r>
          </a:p>
          <a:p>
            <a:pPr lvl="1"/>
            <a:r>
              <a:rPr lang="en-US" dirty="0" smtClean="0"/>
              <a:t>Government reflects the needs of society and no further.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Human Equality</a:t>
            </a:r>
          </a:p>
          <a:p>
            <a:pPr lvl="1"/>
            <a:r>
              <a:rPr lang="en-US" dirty="0" smtClean="0"/>
              <a:t>In state of nature all people free from one another’s control and equal to one another. </a:t>
            </a:r>
          </a:p>
          <a:p>
            <a:pPr lvl="1"/>
            <a:r>
              <a:rPr lang="en-US" dirty="0" smtClean="0"/>
              <a:t>Inequalities like slavery existed in colonies. </a:t>
            </a:r>
          </a:p>
          <a:p>
            <a:pPr lvl="2"/>
            <a:r>
              <a:rPr lang="en-US" dirty="0" smtClean="0"/>
              <a:t>Introduced in VA in 1619 and legal in every colony by 1776. </a:t>
            </a:r>
          </a:p>
          <a:p>
            <a:pPr lvl="1"/>
            <a:r>
              <a:rPr lang="en-US" dirty="0" smtClean="0"/>
              <a:t>Women legally dependent on men.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1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318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Ideas About Civic Life Informed the Founding Generation?</vt:lpstr>
      <vt:lpstr>What Values from Natural Rights Philosophy Influenced the Founding Generation?</vt:lpstr>
      <vt:lpstr>What Values from Natural Rights Philosophy Influenced the Founding Generation?</vt:lpstr>
      <vt:lpstr>What Values from Natural Rights Philosophy Influenced the Founding Generations?</vt:lpstr>
      <vt:lpstr>Natural Rights’ Influence</vt:lpstr>
      <vt:lpstr>Natural Rights’ Influence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Ideas About Civic Life Informed the Founding Generation?</dc:title>
  <dc:creator>Allison</dc:creator>
  <cp:lastModifiedBy>Allison Carlton</cp:lastModifiedBy>
  <cp:revision>15</cp:revision>
  <dcterms:created xsi:type="dcterms:W3CDTF">2012-07-01T17:25:33Z</dcterms:created>
  <dcterms:modified xsi:type="dcterms:W3CDTF">2013-08-22T20:24:09Z</dcterms:modified>
</cp:coreProperties>
</file>