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7AB5-8CD1-4E99-9404-B837CA854133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D527-805F-496F-8901-35C41524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1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7AB5-8CD1-4E99-9404-B837CA854133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D527-805F-496F-8901-35C41524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0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7AB5-8CD1-4E99-9404-B837CA854133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D527-805F-496F-8901-35C41524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3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7AB5-8CD1-4E99-9404-B837CA854133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D527-805F-496F-8901-35C41524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7AB5-8CD1-4E99-9404-B837CA854133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D527-805F-496F-8901-35C41524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7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7AB5-8CD1-4E99-9404-B837CA854133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D527-805F-496F-8901-35C41524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7AB5-8CD1-4E99-9404-B837CA854133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D527-805F-496F-8901-35C41524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53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7AB5-8CD1-4E99-9404-B837CA854133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D527-805F-496F-8901-35C41524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8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7AB5-8CD1-4E99-9404-B837CA854133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D527-805F-496F-8901-35C41524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2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7AB5-8CD1-4E99-9404-B837CA854133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D527-805F-496F-8901-35C41524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7AB5-8CD1-4E99-9404-B837CA854133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D527-805F-496F-8901-35C41524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4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57AB5-8CD1-4E99-9404-B837CA854133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4D527-805F-496F-8901-35C41524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9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What Were the British Origins of American Constitutionalism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324600" cy="2438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Unit 1 Section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How Did the English Government Begin?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/>
              <a:t>After fall of Rome England divided into tribes.</a:t>
            </a:r>
          </a:p>
          <a:p>
            <a:r>
              <a:rPr lang="en-US" dirty="0" smtClean="0"/>
              <a:t>Eventually unified under 1 king but with local lords.</a:t>
            </a:r>
          </a:p>
          <a:p>
            <a:pPr lvl="1"/>
            <a:r>
              <a:rPr lang="en-US" dirty="0" smtClean="0"/>
              <a:t>Why?</a:t>
            </a:r>
          </a:p>
          <a:p>
            <a:r>
              <a:rPr lang="en-US" dirty="0" smtClean="0"/>
              <a:t>William the Conquerer-1066</a:t>
            </a:r>
          </a:p>
          <a:p>
            <a:pPr lvl="1"/>
            <a:r>
              <a:rPr lang="en-US" dirty="0" smtClean="0"/>
              <a:t>Brought feudalism</a:t>
            </a:r>
          </a:p>
          <a:p>
            <a:r>
              <a:rPr lang="en-US" dirty="0" smtClean="0"/>
              <a:t>Monarchs had advisors</a:t>
            </a:r>
          </a:p>
          <a:p>
            <a:pPr lvl="1"/>
            <a:r>
              <a:rPr lang="en-US" dirty="0" smtClean="0"/>
              <a:t>By 13</a:t>
            </a:r>
            <a:r>
              <a:rPr lang="en-US" baseline="30000" dirty="0" smtClean="0"/>
              <a:t>th</a:t>
            </a:r>
            <a:r>
              <a:rPr lang="en-US" dirty="0" smtClean="0"/>
              <a:t> cent. advisors developing separate institutions. </a:t>
            </a:r>
          </a:p>
          <a:p>
            <a:pPr lvl="1"/>
            <a:r>
              <a:rPr lang="en-US" dirty="0" smtClean="0"/>
              <a:t>Evolved into Parliament and royal court.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038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5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How Did Parliamentary Government in England Begin?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English monarchs had councils of advisors called parliament. </a:t>
            </a:r>
          </a:p>
          <a:p>
            <a:pPr lvl="1"/>
            <a:r>
              <a:rPr lang="en-US" dirty="0" err="1" smtClean="0"/>
              <a:t>Parler</a:t>
            </a:r>
            <a:r>
              <a:rPr lang="en-US" dirty="0" smtClean="0"/>
              <a:t>= to speak</a:t>
            </a:r>
          </a:p>
          <a:p>
            <a:r>
              <a:rPr lang="en-US" dirty="0" smtClean="0"/>
              <a:t>1295 King Edward I summoned Model Parliament. </a:t>
            </a:r>
          </a:p>
          <a:p>
            <a:pPr lvl="1"/>
            <a:r>
              <a:rPr lang="en-US" dirty="0" smtClean="0"/>
              <a:t>House of Lords-nobility</a:t>
            </a:r>
          </a:p>
          <a:p>
            <a:pPr lvl="1"/>
            <a:r>
              <a:rPr lang="en-US" dirty="0" smtClean="0"/>
              <a:t>House of commons-2 nights from each shire (county)</a:t>
            </a:r>
          </a:p>
          <a:p>
            <a:r>
              <a:rPr lang="en-US" dirty="0" smtClean="0"/>
              <a:t>Crown found it effective way to raise money.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114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How did the “Rights of Englishmen” Develop?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In 1100 King Henry II issued Charter of Liberties-made him obey laws regarding treatment of nobles and clergy. </a:t>
            </a:r>
          </a:p>
          <a:p>
            <a:r>
              <a:rPr lang="en-US" dirty="0" smtClean="0"/>
              <a:t>In 1215 King John forced to sign new Charter of Liberties-</a:t>
            </a:r>
            <a:r>
              <a:rPr lang="en-US" b="1" dirty="0" smtClean="0"/>
              <a:t>Magna </a:t>
            </a:r>
            <a:r>
              <a:rPr lang="en-US" b="1" dirty="0" err="1" smtClean="0"/>
              <a:t>Carta</a:t>
            </a:r>
            <a:r>
              <a:rPr lang="en-US" b="1" dirty="0" smtClean="0"/>
              <a:t>.</a:t>
            </a:r>
          </a:p>
          <a:p>
            <a:pPr lvl="1"/>
            <a:r>
              <a:rPr lang="en-US" dirty="0" smtClean="0"/>
              <a:t>Addressed relationships between Crown and barons, clergy, and merchants.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038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9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How did the “Rights of Englishmen” Develop?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n-US" dirty="0" smtClean="0"/>
              <a:t>3 basic principles of Magna </a:t>
            </a:r>
            <a:r>
              <a:rPr lang="en-US" dirty="0" err="1" smtClean="0"/>
              <a:t>Carta</a:t>
            </a:r>
            <a:endParaRPr lang="en-US" dirty="0" smtClean="0"/>
          </a:p>
          <a:p>
            <a:pPr lvl="1"/>
            <a:r>
              <a:rPr lang="en-US" b="1" dirty="0" smtClean="0"/>
              <a:t>Rule of Law- </a:t>
            </a:r>
            <a:r>
              <a:rPr lang="en-US" dirty="0" smtClean="0"/>
              <a:t>Monarch must respect law. Arbitrary </a:t>
            </a:r>
            <a:r>
              <a:rPr lang="en-US" dirty="0" err="1" smtClean="0"/>
              <a:t>gov</a:t>
            </a:r>
            <a:r>
              <a:rPr lang="en-US" dirty="0" smtClean="0"/>
              <a:t> outlawed. </a:t>
            </a:r>
          </a:p>
          <a:p>
            <a:pPr lvl="1"/>
            <a:r>
              <a:rPr lang="en-US" b="1" dirty="0" smtClean="0"/>
              <a:t>Basic Rights</a:t>
            </a:r>
            <a:r>
              <a:rPr lang="en-US" dirty="0" smtClean="0"/>
              <a:t>-Goal to establish </a:t>
            </a:r>
            <a:r>
              <a:rPr lang="en-US" b="1" dirty="0" smtClean="0"/>
              <a:t>redress of grievances-compensation for loss or wrongdoing. </a:t>
            </a:r>
            <a:endParaRPr lang="en-US" dirty="0" smtClean="0"/>
          </a:p>
          <a:p>
            <a:pPr lvl="1"/>
            <a:r>
              <a:rPr lang="en-US" b="1" dirty="0" smtClean="0"/>
              <a:t>Government by Agreement</a:t>
            </a:r>
            <a:r>
              <a:rPr lang="en-US" dirty="0" smtClean="0"/>
              <a:t>-Drawing up an agreement for rule.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43050"/>
            <a:ext cx="40005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4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What is the British Constitution?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NOT A SINGLE DOCUMENT</a:t>
            </a:r>
          </a:p>
          <a:p>
            <a:pPr lvl="1"/>
            <a:r>
              <a:rPr lang="en-US" dirty="0" smtClean="0"/>
              <a:t>Common law, acts of Parliament, political customs and traditions. </a:t>
            </a:r>
          </a:p>
          <a:p>
            <a:r>
              <a:rPr lang="en-US" dirty="0" smtClean="0"/>
              <a:t>Basic principle is respect for rule of law.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4038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9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What is the British Constitution?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Century lots of struggles between parliament and monarchy. </a:t>
            </a:r>
          </a:p>
          <a:p>
            <a:r>
              <a:rPr lang="en-US" dirty="0" smtClean="0"/>
              <a:t>Heart of issue: Did crown have to accept supremacy of laws made by parliament?</a:t>
            </a:r>
          </a:p>
          <a:p>
            <a:r>
              <a:rPr lang="en-US" dirty="0" smtClean="0"/>
              <a:t>Petition of Rights (1628)</a:t>
            </a:r>
          </a:p>
          <a:p>
            <a:pPr lvl="1"/>
            <a:r>
              <a:rPr lang="en-US" dirty="0" smtClean="0"/>
              <a:t>King Charles I needed $ to fight against France and Spain. Didn’t get consent.</a:t>
            </a:r>
          </a:p>
          <a:p>
            <a:pPr lvl="1"/>
            <a:r>
              <a:rPr lang="en-US" dirty="0" smtClean="0"/>
              <a:t>Forced to sign Petition of Right-taxes not raised w/o parliament consent. </a:t>
            </a:r>
          </a:p>
          <a:p>
            <a:pPr lvl="1"/>
            <a:r>
              <a:rPr lang="en-US" dirty="0" smtClean="0"/>
              <a:t>Also said citizens don’t need to quarter soldiers.</a:t>
            </a:r>
          </a:p>
          <a:p>
            <a:pPr lvl="1"/>
            <a:r>
              <a:rPr lang="en-US" dirty="0" smtClean="0"/>
              <a:t>Right to </a:t>
            </a:r>
            <a:r>
              <a:rPr lang="en-US" dirty="0" err="1" smtClean="0"/>
              <a:t>habeus</a:t>
            </a:r>
            <a:r>
              <a:rPr lang="en-US" dirty="0" smtClean="0"/>
              <a:t> corpus.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9575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90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What is the British Constitution?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English monarchy fell in 1649 when Charles I executed. </a:t>
            </a:r>
          </a:p>
          <a:p>
            <a:r>
              <a:rPr lang="en-US" dirty="0" smtClean="0"/>
              <a:t>Oliver Cromwell took over Commonwealth-then Charles II back in 1660.</a:t>
            </a:r>
          </a:p>
          <a:p>
            <a:pPr lvl="1"/>
            <a:r>
              <a:rPr lang="en-US" smtClean="0"/>
              <a:t>Habeas </a:t>
            </a:r>
            <a:r>
              <a:rPr lang="en-US" dirty="0" smtClean="0"/>
              <a:t>Corpus Act of 1679</a:t>
            </a:r>
          </a:p>
          <a:p>
            <a:pPr lvl="1"/>
            <a:r>
              <a:rPr lang="en-US" dirty="0" smtClean="0"/>
              <a:t>Confirmed right of British to apply for </a:t>
            </a:r>
            <a:r>
              <a:rPr lang="en-US" dirty="0" smtClean="0"/>
              <a:t>habeas </a:t>
            </a:r>
            <a:r>
              <a:rPr lang="en-US" dirty="0" smtClean="0"/>
              <a:t>corpus-person in custody has the right to know why he is being held and have a trial. If </a:t>
            </a:r>
            <a:r>
              <a:rPr lang="en-US" dirty="0" err="1" smtClean="0"/>
              <a:t>gov</a:t>
            </a:r>
            <a:r>
              <a:rPr lang="en-US" dirty="0" smtClean="0"/>
              <a:t> cannot justify the person must be set free.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038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1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What is the British Constitution?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By 17</a:t>
            </a:r>
            <a:r>
              <a:rPr lang="en-US" baseline="30000" dirty="0" smtClean="0"/>
              <a:t>th</a:t>
            </a:r>
            <a:r>
              <a:rPr lang="en-US" dirty="0" smtClean="0"/>
              <a:t> century parliament was the most powerful group in </a:t>
            </a:r>
            <a:r>
              <a:rPr lang="en-US" dirty="0" err="1" smtClean="0"/>
              <a:t>gov.</a:t>
            </a:r>
            <a:r>
              <a:rPr lang="en-US" dirty="0" smtClean="0"/>
              <a:t> </a:t>
            </a:r>
          </a:p>
          <a:p>
            <a:r>
              <a:rPr lang="en-US" dirty="0" smtClean="0"/>
              <a:t>English Bill of Rights</a:t>
            </a:r>
          </a:p>
          <a:p>
            <a:pPr lvl="1"/>
            <a:r>
              <a:rPr lang="en-US" dirty="0" smtClean="0"/>
              <a:t>Limitations on crown’s power to raise money.</a:t>
            </a:r>
          </a:p>
          <a:p>
            <a:pPr lvl="1"/>
            <a:r>
              <a:rPr lang="en-US" dirty="0" smtClean="0"/>
              <a:t>Free speech and debate</a:t>
            </a:r>
          </a:p>
          <a:p>
            <a:pPr lvl="1"/>
            <a:r>
              <a:rPr lang="en-US" b="1" dirty="0" smtClean="0"/>
              <a:t>Rule of law</a:t>
            </a:r>
          </a:p>
          <a:p>
            <a:pPr lvl="1"/>
            <a:r>
              <a:rPr lang="en-US" b="1" dirty="0" smtClean="0"/>
              <a:t>Representative government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114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3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437</Words>
  <Application>Microsoft Office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What Were the British Origins of American Constitutionalism</vt:lpstr>
      <vt:lpstr>How Did the English Government Begin?</vt:lpstr>
      <vt:lpstr>How Did Parliamentary Government in England Begin?</vt:lpstr>
      <vt:lpstr>How did the “Rights of Englishmen” Develop?</vt:lpstr>
      <vt:lpstr>How did the “Rights of Englishmen” Develop?</vt:lpstr>
      <vt:lpstr>What is the British Constitution?</vt:lpstr>
      <vt:lpstr>What is the British Constitution?</vt:lpstr>
      <vt:lpstr>What is the British Constitution?</vt:lpstr>
      <vt:lpstr>What is the British Constitution?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Were the British Origins of American Constitutionalism</dc:title>
  <dc:creator>Allison</dc:creator>
  <cp:lastModifiedBy>Allison Carlton</cp:lastModifiedBy>
  <cp:revision>14</cp:revision>
  <dcterms:created xsi:type="dcterms:W3CDTF">2012-07-09T15:45:59Z</dcterms:created>
  <dcterms:modified xsi:type="dcterms:W3CDTF">2013-09-04T17:38:27Z</dcterms:modified>
</cp:coreProperties>
</file>